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9" r:id="rId7"/>
    <p:sldId id="300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97" r:id="rId29"/>
    <p:sldId id="29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D2D99-3AF8-4808-AE25-5F76B08F0F11}" v="66" dt="2020-12-06T09:52:54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en Donders" userId="e40fcb4c-3164-4921-ad09-95ceaf0c4cea" providerId="ADAL" clId="{179D2D99-3AF8-4808-AE25-5F76B08F0F11}"/>
    <pc:docChg chg="undo custSel addSld modSld">
      <pc:chgData name="Jürgen Donders" userId="e40fcb4c-3164-4921-ad09-95ceaf0c4cea" providerId="ADAL" clId="{179D2D99-3AF8-4808-AE25-5F76B08F0F11}" dt="2020-12-06T09:55:01.173" v="856" actId="207"/>
      <pc:docMkLst>
        <pc:docMk/>
      </pc:docMkLst>
      <pc:sldChg chg="addSp delSp modSp mod">
        <pc:chgData name="Jürgen Donders" userId="e40fcb4c-3164-4921-ad09-95ceaf0c4cea" providerId="ADAL" clId="{179D2D99-3AF8-4808-AE25-5F76B08F0F11}" dt="2020-12-05T14:42:54.056" v="83" actId="1076"/>
        <pc:sldMkLst>
          <pc:docMk/>
          <pc:sldMk cId="55180815" sldId="257"/>
        </pc:sldMkLst>
        <pc:spChg chg="mod">
          <ac:chgData name="Jürgen Donders" userId="e40fcb4c-3164-4921-ad09-95ceaf0c4cea" providerId="ADAL" clId="{179D2D99-3AF8-4808-AE25-5F76B08F0F11}" dt="2020-12-05T14:42:54.056" v="83" actId="1076"/>
          <ac:spMkLst>
            <pc:docMk/>
            <pc:sldMk cId="55180815" sldId="257"/>
            <ac:spMk id="3" creationId="{C4C00C89-DFF8-449E-85BD-3298F4EC9185}"/>
          </ac:spMkLst>
        </pc:spChg>
        <pc:spChg chg="mod">
          <ac:chgData name="Jürgen Donders" userId="e40fcb4c-3164-4921-ad09-95ceaf0c4cea" providerId="ADAL" clId="{179D2D99-3AF8-4808-AE25-5F76B08F0F11}" dt="2020-12-05T14:33:34.825" v="11" actId="6549"/>
          <ac:spMkLst>
            <pc:docMk/>
            <pc:sldMk cId="55180815" sldId="257"/>
            <ac:spMk id="4" creationId="{AB61BFAB-DFC8-4E63-8A27-D9F59F768B1D}"/>
          </ac:spMkLst>
        </pc:spChg>
        <pc:picChg chg="add mod">
          <ac:chgData name="Jürgen Donders" userId="e40fcb4c-3164-4921-ad09-95ceaf0c4cea" providerId="ADAL" clId="{179D2D99-3AF8-4808-AE25-5F76B08F0F11}" dt="2020-12-05T14:42:50.350" v="82" actId="14100"/>
          <ac:picMkLst>
            <pc:docMk/>
            <pc:sldMk cId="55180815" sldId="257"/>
            <ac:picMk id="2" creationId="{F57254E2-983E-42D4-B149-6F5917738057}"/>
          </ac:picMkLst>
        </pc:picChg>
        <pc:picChg chg="del">
          <ac:chgData name="Jürgen Donders" userId="e40fcb4c-3164-4921-ad09-95ceaf0c4cea" providerId="ADAL" clId="{179D2D99-3AF8-4808-AE25-5F76B08F0F11}" dt="2020-12-05T14:33:26.299" v="0" actId="478"/>
          <ac:picMkLst>
            <pc:docMk/>
            <pc:sldMk cId="55180815" sldId="257"/>
            <ac:picMk id="11" creationId="{D5E7E237-8C31-4C13-865D-ECB0821E5279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5T14:43:15.404" v="88" actId="1076"/>
        <pc:sldMkLst>
          <pc:docMk/>
          <pc:sldMk cId="2336880261" sldId="299"/>
        </pc:sldMkLst>
        <pc:spChg chg="mod">
          <ac:chgData name="Jürgen Donders" userId="e40fcb4c-3164-4921-ad09-95ceaf0c4cea" providerId="ADAL" clId="{179D2D99-3AF8-4808-AE25-5F76B08F0F11}" dt="2020-12-05T14:43:15.404" v="88" actId="1076"/>
          <ac:spMkLst>
            <pc:docMk/>
            <pc:sldMk cId="2336880261" sldId="299"/>
            <ac:spMk id="3" creationId="{C4C00C89-DFF8-449E-85BD-3298F4EC9185}"/>
          </ac:spMkLst>
        </pc:spChg>
        <pc:spChg chg="mod">
          <ac:chgData name="Jürgen Donders" userId="e40fcb4c-3164-4921-ad09-95ceaf0c4cea" providerId="ADAL" clId="{179D2D99-3AF8-4808-AE25-5F76B08F0F11}" dt="2020-12-05T14:35:31.097" v="34" actId="20577"/>
          <ac:spMkLst>
            <pc:docMk/>
            <pc:sldMk cId="2336880261" sldId="299"/>
            <ac:spMk id="4" creationId="{AB61BFAB-DFC8-4E63-8A27-D9F59F768B1D}"/>
          </ac:spMkLst>
        </pc:spChg>
        <pc:picChg chg="del">
          <ac:chgData name="Jürgen Donders" userId="e40fcb4c-3164-4921-ad09-95ceaf0c4cea" providerId="ADAL" clId="{179D2D99-3AF8-4808-AE25-5F76B08F0F11}" dt="2020-12-05T14:35:33.068" v="35" actId="478"/>
          <ac:picMkLst>
            <pc:docMk/>
            <pc:sldMk cId="2336880261" sldId="299"/>
            <ac:picMk id="2" creationId="{F57254E2-983E-42D4-B149-6F5917738057}"/>
          </ac:picMkLst>
        </pc:picChg>
        <pc:picChg chg="add mod">
          <ac:chgData name="Jürgen Donders" userId="e40fcb4c-3164-4921-ad09-95ceaf0c4cea" providerId="ADAL" clId="{179D2D99-3AF8-4808-AE25-5F76B08F0F11}" dt="2020-12-05T14:43:10.936" v="87" actId="14100"/>
          <ac:picMkLst>
            <pc:docMk/>
            <pc:sldMk cId="2336880261" sldId="299"/>
            <ac:picMk id="5" creationId="{F7B9F18B-619E-4E29-8CF1-00152D90B857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5T14:43:32.640" v="93" actId="1076"/>
        <pc:sldMkLst>
          <pc:docMk/>
          <pc:sldMk cId="475650920" sldId="300"/>
        </pc:sldMkLst>
        <pc:spChg chg="mod">
          <ac:chgData name="Jürgen Donders" userId="e40fcb4c-3164-4921-ad09-95ceaf0c4cea" providerId="ADAL" clId="{179D2D99-3AF8-4808-AE25-5F76B08F0F11}" dt="2020-12-05T14:43:32.640" v="93" actId="1076"/>
          <ac:spMkLst>
            <pc:docMk/>
            <pc:sldMk cId="475650920" sldId="300"/>
            <ac:spMk id="3" creationId="{C4C00C89-DFF8-449E-85BD-3298F4EC9185}"/>
          </ac:spMkLst>
        </pc:spChg>
        <pc:spChg chg="mod">
          <ac:chgData name="Jürgen Donders" userId="e40fcb4c-3164-4921-ad09-95ceaf0c4cea" providerId="ADAL" clId="{179D2D99-3AF8-4808-AE25-5F76B08F0F11}" dt="2020-12-05T14:36:25.075" v="45" actId="6549"/>
          <ac:spMkLst>
            <pc:docMk/>
            <pc:sldMk cId="475650920" sldId="300"/>
            <ac:spMk id="4" creationId="{AB61BFAB-DFC8-4E63-8A27-D9F59F768B1D}"/>
          </ac:spMkLst>
        </pc:spChg>
        <pc:picChg chg="del">
          <ac:chgData name="Jürgen Donders" userId="e40fcb4c-3164-4921-ad09-95ceaf0c4cea" providerId="ADAL" clId="{179D2D99-3AF8-4808-AE25-5F76B08F0F11}" dt="2020-12-05T14:37:44.955" v="48" actId="478"/>
          <ac:picMkLst>
            <pc:docMk/>
            <pc:sldMk cId="475650920" sldId="300"/>
            <ac:picMk id="2" creationId="{F57254E2-983E-42D4-B149-6F5917738057}"/>
          </ac:picMkLst>
        </pc:picChg>
        <pc:picChg chg="add mod">
          <ac:chgData name="Jürgen Donders" userId="e40fcb4c-3164-4921-ad09-95ceaf0c4cea" providerId="ADAL" clId="{179D2D99-3AF8-4808-AE25-5F76B08F0F11}" dt="2020-12-05T14:43:29.350" v="92" actId="14100"/>
          <ac:picMkLst>
            <pc:docMk/>
            <pc:sldMk cId="475650920" sldId="300"/>
            <ac:picMk id="5" creationId="{39048BBA-CACE-48B0-AC25-A812369C8121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24:42.636" v="479" actId="1037"/>
        <pc:sldMkLst>
          <pc:docMk/>
          <pc:sldMk cId="1859517247" sldId="301"/>
        </pc:sldMkLst>
        <pc:spChg chg="mod">
          <ac:chgData name="Jürgen Donders" userId="e40fcb4c-3164-4921-ad09-95ceaf0c4cea" providerId="ADAL" clId="{179D2D99-3AF8-4808-AE25-5F76B08F0F11}" dt="2020-12-06T09:24:13.060" v="476" actId="207"/>
          <ac:spMkLst>
            <pc:docMk/>
            <pc:sldMk cId="1859517247" sldId="301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24:42.636" v="479" actId="1037"/>
          <ac:spMkLst>
            <pc:docMk/>
            <pc:sldMk cId="1859517247" sldId="301"/>
            <ac:spMk id="5" creationId="{DA94DCBE-ED15-4E6C-A80B-5F11C30DF2E2}"/>
          </ac:spMkLst>
        </pc:spChg>
        <pc:picChg chg="add mod">
          <ac:chgData name="Jürgen Donders" userId="e40fcb4c-3164-4921-ad09-95ceaf0c4cea" providerId="ADAL" clId="{179D2D99-3AF8-4808-AE25-5F76B08F0F11}" dt="2020-12-05T14:43:47.084" v="97" actId="14100"/>
          <ac:picMkLst>
            <pc:docMk/>
            <pc:sldMk cId="1859517247" sldId="301"/>
            <ac:picMk id="2" creationId="{0775FA3B-4492-48B7-9862-14E538AB7695}"/>
          </ac:picMkLst>
        </pc:picChg>
        <pc:picChg chg="del">
          <ac:chgData name="Jürgen Donders" userId="e40fcb4c-3164-4921-ad09-95ceaf0c4cea" providerId="ADAL" clId="{179D2D99-3AF8-4808-AE25-5F76B08F0F11}" dt="2020-12-05T14:39:43.863" v="65" actId="478"/>
          <ac:picMkLst>
            <pc:docMk/>
            <pc:sldMk cId="1859517247" sldId="301"/>
            <ac:picMk id="5" creationId="{39048BBA-CACE-48B0-AC25-A812369C8121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28:30.324" v="505" actId="1038"/>
        <pc:sldMkLst>
          <pc:docMk/>
          <pc:sldMk cId="3510071652" sldId="302"/>
        </pc:sldMkLst>
        <pc:spChg chg="mod">
          <ac:chgData name="Jürgen Donders" userId="e40fcb4c-3164-4921-ad09-95ceaf0c4cea" providerId="ADAL" clId="{179D2D99-3AF8-4808-AE25-5F76B08F0F11}" dt="2020-12-06T09:28:17.855" v="496" actId="207"/>
          <ac:spMkLst>
            <pc:docMk/>
            <pc:sldMk cId="3510071652" sldId="302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27:41.257" v="493" actId="14100"/>
          <ac:spMkLst>
            <pc:docMk/>
            <pc:sldMk cId="3510071652" sldId="302"/>
            <ac:spMk id="6" creationId="{645737A6-6878-41FF-9387-BD8336F62CDF}"/>
          </ac:spMkLst>
        </pc:spChg>
        <pc:spChg chg="add mod">
          <ac:chgData name="Jürgen Donders" userId="e40fcb4c-3164-4921-ad09-95ceaf0c4cea" providerId="ADAL" clId="{179D2D99-3AF8-4808-AE25-5F76B08F0F11}" dt="2020-12-06T09:28:30.324" v="505" actId="1038"/>
          <ac:spMkLst>
            <pc:docMk/>
            <pc:sldMk cId="3510071652" sldId="302"/>
            <ac:spMk id="7" creationId="{ACA5D0FF-8E0F-440E-987C-FEDE56422F68}"/>
          </ac:spMkLst>
        </pc:spChg>
        <pc:picChg chg="del">
          <ac:chgData name="Jürgen Donders" userId="e40fcb4c-3164-4921-ad09-95ceaf0c4cea" providerId="ADAL" clId="{179D2D99-3AF8-4808-AE25-5F76B08F0F11}" dt="2020-12-05T14:42:10.450" v="74" actId="478"/>
          <ac:picMkLst>
            <pc:docMk/>
            <pc:sldMk cId="3510071652" sldId="302"/>
            <ac:picMk id="2" creationId="{F57254E2-983E-42D4-B149-6F5917738057}"/>
          </ac:picMkLst>
        </pc:picChg>
        <pc:picChg chg="add mod">
          <ac:chgData name="Jürgen Donders" userId="e40fcb4c-3164-4921-ad09-95ceaf0c4cea" providerId="ADAL" clId="{179D2D99-3AF8-4808-AE25-5F76B08F0F11}" dt="2020-12-05T14:44:07.146" v="102" actId="14100"/>
          <ac:picMkLst>
            <pc:docMk/>
            <pc:sldMk cId="3510071652" sldId="302"/>
            <ac:picMk id="5" creationId="{B0F9AB65-F8DD-48D4-8608-B56CBADBB18C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34:02.291" v="598" actId="14100"/>
        <pc:sldMkLst>
          <pc:docMk/>
          <pc:sldMk cId="1319211629" sldId="303"/>
        </pc:sldMkLst>
        <pc:spChg chg="mod">
          <ac:chgData name="Jürgen Donders" userId="e40fcb4c-3164-4921-ad09-95ceaf0c4cea" providerId="ADAL" clId="{179D2D99-3AF8-4808-AE25-5F76B08F0F11}" dt="2020-12-06T09:32:02.519" v="570" actId="207"/>
          <ac:spMkLst>
            <pc:docMk/>
            <pc:sldMk cId="1319211629" sldId="303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32:49.281" v="590" actId="1037"/>
          <ac:spMkLst>
            <pc:docMk/>
            <pc:sldMk cId="1319211629" sldId="303"/>
            <ac:spMk id="6" creationId="{BC78D4D3-A1D0-491F-B183-42871F8445E3}"/>
          </ac:spMkLst>
        </pc:spChg>
        <pc:spChg chg="add mod">
          <ac:chgData name="Jürgen Donders" userId="e40fcb4c-3164-4921-ad09-95ceaf0c4cea" providerId="ADAL" clId="{179D2D99-3AF8-4808-AE25-5F76B08F0F11}" dt="2020-12-06T09:34:02.291" v="598" actId="14100"/>
          <ac:spMkLst>
            <pc:docMk/>
            <pc:sldMk cId="1319211629" sldId="303"/>
            <ac:spMk id="7" creationId="{70916978-CD4E-4ACD-8215-A72CB9D4ACF7}"/>
          </ac:spMkLst>
        </pc:spChg>
        <pc:spChg chg="add mod">
          <ac:chgData name="Jürgen Donders" userId="e40fcb4c-3164-4921-ad09-95ceaf0c4cea" providerId="ADAL" clId="{179D2D99-3AF8-4808-AE25-5F76B08F0F11}" dt="2020-12-06T09:33:53.828" v="597" actId="1076"/>
          <ac:spMkLst>
            <pc:docMk/>
            <pc:sldMk cId="1319211629" sldId="303"/>
            <ac:spMk id="8" creationId="{E750051E-25AF-45EA-A5E2-18508663EEC9}"/>
          </ac:spMkLst>
        </pc:spChg>
        <pc:picChg chg="del">
          <ac:chgData name="Jürgen Donders" userId="e40fcb4c-3164-4921-ad09-95ceaf0c4cea" providerId="ADAL" clId="{179D2D99-3AF8-4808-AE25-5F76B08F0F11}" dt="2020-12-05T14:46:54.939" v="119" actId="478"/>
          <ac:picMkLst>
            <pc:docMk/>
            <pc:sldMk cId="1319211629" sldId="303"/>
            <ac:picMk id="2" creationId="{0775FA3B-4492-48B7-9862-14E538AB7695}"/>
          </ac:picMkLst>
        </pc:picChg>
        <pc:picChg chg="add mod">
          <ac:chgData name="Jürgen Donders" userId="e40fcb4c-3164-4921-ad09-95ceaf0c4cea" providerId="ADAL" clId="{179D2D99-3AF8-4808-AE25-5F76B08F0F11}" dt="2020-12-05T14:47:03.902" v="122" actId="14100"/>
          <ac:picMkLst>
            <pc:docMk/>
            <pc:sldMk cId="1319211629" sldId="303"/>
            <ac:picMk id="5" creationId="{7C11B6CE-4F7F-49D1-A1F7-927C2D754ED6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30:13.364" v="548" actId="1035"/>
        <pc:sldMkLst>
          <pc:docMk/>
          <pc:sldMk cId="692928614" sldId="304"/>
        </pc:sldMkLst>
        <pc:spChg chg="mod">
          <ac:chgData name="Jürgen Donders" userId="e40fcb4c-3164-4921-ad09-95ceaf0c4cea" providerId="ADAL" clId="{179D2D99-3AF8-4808-AE25-5F76B08F0F11}" dt="2020-12-06T09:29:36.379" v="515" actId="207"/>
          <ac:spMkLst>
            <pc:docMk/>
            <pc:sldMk cId="692928614" sldId="304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30:13.364" v="548" actId="1035"/>
          <ac:spMkLst>
            <pc:docMk/>
            <pc:sldMk cId="692928614" sldId="304"/>
            <ac:spMk id="6" creationId="{FCB2AD1A-7211-4FD4-BDFC-0008676BBD03}"/>
          </ac:spMkLst>
        </pc:spChg>
        <pc:picChg chg="add mod">
          <ac:chgData name="Jürgen Donders" userId="e40fcb4c-3164-4921-ad09-95ceaf0c4cea" providerId="ADAL" clId="{179D2D99-3AF8-4808-AE25-5F76B08F0F11}" dt="2020-12-05T14:49:35.355" v="143" actId="14100"/>
          <ac:picMkLst>
            <pc:docMk/>
            <pc:sldMk cId="692928614" sldId="304"/>
            <ac:picMk id="2" creationId="{3C43D806-2A9E-4EA4-829A-1DC60A02DE5C}"/>
          </ac:picMkLst>
        </pc:picChg>
        <pc:picChg chg="del">
          <ac:chgData name="Jürgen Donders" userId="e40fcb4c-3164-4921-ad09-95ceaf0c4cea" providerId="ADAL" clId="{179D2D99-3AF8-4808-AE25-5F76B08F0F11}" dt="2020-12-05T14:49:26.564" v="140" actId="478"/>
          <ac:picMkLst>
            <pc:docMk/>
            <pc:sldMk cId="692928614" sldId="304"/>
            <ac:picMk id="5" creationId="{F7B9F18B-619E-4E29-8CF1-00152D90B857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39:06.849" v="703" actId="1038"/>
        <pc:sldMkLst>
          <pc:docMk/>
          <pc:sldMk cId="3563457800" sldId="305"/>
        </pc:sldMkLst>
        <pc:spChg chg="mod">
          <ac:chgData name="Jürgen Donders" userId="e40fcb4c-3164-4921-ad09-95ceaf0c4cea" providerId="ADAL" clId="{179D2D99-3AF8-4808-AE25-5F76B08F0F11}" dt="2020-12-06T09:37:06.354" v="614" actId="20577"/>
          <ac:spMkLst>
            <pc:docMk/>
            <pc:sldMk cId="3563457800" sldId="305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37:24.092" v="665" actId="1037"/>
          <ac:spMkLst>
            <pc:docMk/>
            <pc:sldMk cId="3563457800" sldId="305"/>
            <ac:spMk id="7" creationId="{CB54646D-CB83-4583-AEC5-D4AA52144613}"/>
          </ac:spMkLst>
        </pc:spChg>
        <pc:spChg chg="add mod">
          <ac:chgData name="Jürgen Donders" userId="e40fcb4c-3164-4921-ad09-95ceaf0c4cea" providerId="ADAL" clId="{179D2D99-3AF8-4808-AE25-5F76B08F0F11}" dt="2020-12-06T09:38:58.260" v="680" actId="207"/>
          <ac:spMkLst>
            <pc:docMk/>
            <pc:sldMk cId="3563457800" sldId="305"/>
            <ac:spMk id="8" creationId="{6571ADD0-669F-40EB-BBAE-7F24EFFC8C99}"/>
          </ac:spMkLst>
        </pc:spChg>
        <pc:spChg chg="add mod">
          <ac:chgData name="Jürgen Donders" userId="e40fcb4c-3164-4921-ad09-95ceaf0c4cea" providerId="ADAL" clId="{179D2D99-3AF8-4808-AE25-5F76B08F0F11}" dt="2020-12-06T09:39:06.849" v="703" actId="1038"/>
          <ac:spMkLst>
            <pc:docMk/>
            <pc:sldMk cId="3563457800" sldId="305"/>
            <ac:spMk id="9" creationId="{86DB6C6E-ABC6-4214-BCCD-52C33C117BA1}"/>
          </ac:spMkLst>
        </pc:spChg>
        <pc:picChg chg="add mod">
          <ac:chgData name="Jürgen Donders" userId="e40fcb4c-3164-4921-ad09-95ceaf0c4cea" providerId="ADAL" clId="{179D2D99-3AF8-4808-AE25-5F76B08F0F11}" dt="2020-12-06T08:43:35.775" v="165" actId="14100"/>
          <ac:picMkLst>
            <pc:docMk/>
            <pc:sldMk cId="3563457800" sldId="305"/>
            <ac:picMk id="2" creationId="{A23ADA56-8BCE-4260-9248-E340E7B8F2E6}"/>
          </ac:picMkLst>
        </pc:picChg>
        <pc:picChg chg="del">
          <ac:chgData name="Jürgen Donders" userId="e40fcb4c-3164-4921-ad09-95ceaf0c4cea" providerId="ADAL" clId="{179D2D99-3AF8-4808-AE25-5F76B08F0F11}" dt="2020-12-06T08:43:24.746" v="162" actId="478"/>
          <ac:picMkLst>
            <pc:docMk/>
            <pc:sldMk cId="3563457800" sldId="305"/>
            <ac:picMk id="5" creationId="{B0F9AB65-F8DD-48D4-8608-B56CBADBB18C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39:58.993" v="706" actId="14100"/>
        <pc:sldMkLst>
          <pc:docMk/>
          <pc:sldMk cId="1497835367" sldId="306"/>
        </pc:sldMkLst>
        <pc:spChg chg="mod">
          <ac:chgData name="Jürgen Donders" userId="e40fcb4c-3164-4921-ad09-95ceaf0c4cea" providerId="ADAL" clId="{179D2D99-3AF8-4808-AE25-5F76B08F0F11}" dt="2020-12-06T09:39:48.835" v="704" actId="1076"/>
          <ac:spMkLst>
            <pc:docMk/>
            <pc:sldMk cId="1497835367" sldId="306"/>
            <ac:spMk id="3" creationId="{C4C00C89-DFF8-449E-85BD-3298F4EC9185}"/>
          </ac:spMkLst>
        </pc:spChg>
        <pc:picChg chg="del">
          <ac:chgData name="Jürgen Donders" userId="e40fcb4c-3164-4921-ad09-95ceaf0c4cea" providerId="ADAL" clId="{179D2D99-3AF8-4808-AE25-5F76B08F0F11}" dt="2020-12-06T08:44:49.960" v="169" actId="478"/>
          <ac:picMkLst>
            <pc:docMk/>
            <pc:sldMk cId="1497835367" sldId="306"/>
            <ac:picMk id="2" creationId="{3C43D806-2A9E-4EA4-829A-1DC60A02DE5C}"/>
          </ac:picMkLst>
        </pc:picChg>
        <pc:picChg chg="add mod">
          <ac:chgData name="Jürgen Donders" userId="e40fcb4c-3164-4921-ad09-95ceaf0c4cea" providerId="ADAL" clId="{179D2D99-3AF8-4808-AE25-5F76B08F0F11}" dt="2020-12-06T09:39:58.993" v="706" actId="14100"/>
          <ac:picMkLst>
            <pc:docMk/>
            <pc:sldMk cId="1497835367" sldId="306"/>
            <ac:picMk id="5" creationId="{B1FE28EC-E45C-4E57-9E6B-E20ACA5336A1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40:30.703" v="708" actId="1076"/>
        <pc:sldMkLst>
          <pc:docMk/>
          <pc:sldMk cId="1755285464" sldId="307"/>
        </pc:sldMkLst>
        <pc:spChg chg="mod">
          <ac:chgData name="Jürgen Donders" userId="e40fcb4c-3164-4921-ad09-95ceaf0c4cea" providerId="ADAL" clId="{179D2D99-3AF8-4808-AE25-5F76B08F0F11}" dt="2020-12-06T08:47:09.992" v="187" actId="20577"/>
          <ac:spMkLst>
            <pc:docMk/>
            <pc:sldMk cId="1755285464" sldId="307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40:30.703" v="708" actId="1076"/>
          <ac:spMkLst>
            <pc:docMk/>
            <pc:sldMk cId="1755285464" sldId="307"/>
            <ac:spMk id="7" creationId="{9D6239F1-2EE1-47AC-9CA2-B61402D77898}"/>
          </ac:spMkLst>
        </pc:spChg>
        <pc:picChg chg="add mod">
          <ac:chgData name="Jürgen Donders" userId="e40fcb4c-3164-4921-ad09-95ceaf0c4cea" providerId="ADAL" clId="{179D2D99-3AF8-4808-AE25-5F76B08F0F11}" dt="2020-12-06T08:46:43.021" v="180" actId="14100"/>
          <ac:picMkLst>
            <pc:docMk/>
            <pc:sldMk cId="1755285464" sldId="307"/>
            <ac:picMk id="2" creationId="{D74900E8-A2A6-4BAB-99FB-4117C6BFEE3D}"/>
          </ac:picMkLst>
        </pc:picChg>
        <pc:picChg chg="del">
          <ac:chgData name="Jürgen Donders" userId="e40fcb4c-3164-4921-ad09-95ceaf0c4cea" providerId="ADAL" clId="{179D2D99-3AF8-4808-AE25-5F76B08F0F11}" dt="2020-12-06T08:45:26.913" v="177" actId="478"/>
          <ac:picMkLst>
            <pc:docMk/>
            <pc:sldMk cId="1755285464" sldId="307"/>
            <ac:picMk id="5" creationId="{7C11B6CE-4F7F-49D1-A1F7-927C2D754ED6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41:16.181" v="712" actId="1076"/>
        <pc:sldMkLst>
          <pc:docMk/>
          <pc:sldMk cId="709951068" sldId="308"/>
        </pc:sldMkLst>
        <pc:spChg chg="mod">
          <ac:chgData name="Jürgen Donders" userId="e40fcb4c-3164-4921-ad09-95ceaf0c4cea" providerId="ADAL" clId="{179D2D99-3AF8-4808-AE25-5F76B08F0F11}" dt="2020-12-06T09:41:16.181" v="712" actId="1076"/>
          <ac:spMkLst>
            <pc:docMk/>
            <pc:sldMk cId="709951068" sldId="308"/>
            <ac:spMk id="3" creationId="{C4C00C89-DFF8-449E-85BD-3298F4EC9185}"/>
          </ac:spMkLst>
        </pc:spChg>
        <pc:picChg chg="add mod">
          <ac:chgData name="Jürgen Donders" userId="e40fcb4c-3164-4921-ad09-95ceaf0c4cea" providerId="ADAL" clId="{179D2D99-3AF8-4808-AE25-5F76B08F0F11}" dt="2020-12-06T09:41:12.149" v="711" actId="14100"/>
          <ac:picMkLst>
            <pc:docMk/>
            <pc:sldMk cId="709951068" sldId="308"/>
            <ac:picMk id="2" creationId="{2E8CBD8B-F865-4D04-97D5-88B7AECBDFB2}"/>
          </ac:picMkLst>
        </pc:picChg>
        <pc:picChg chg="del">
          <ac:chgData name="Jürgen Donders" userId="e40fcb4c-3164-4921-ad09-95ceaf0c4cea" providerId="ADAL" clId="{179D2D99-3AF8-4808-AE25-5F76B08F0F11}" dt="2020-12-06T08:48:16.156" v="189" actId="478"/>
          <ac:picMkLst>
            <pc:docMk/>
            <pc:sldMk cId="709951068" sldId="308"/>
            <ac:picMk id="5" creationId="{B1FE28EC-E45C-4E57-9E6B-E20ACA5336A1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42:24.918" v="722" actId="14100"/>
        <pc:sldMkLst>
          <pc:docMk/>
          <pc:sldMk cId="2078737580" sldId="309"/>
        </pc:sldMkLst>
        <pc:spChg chg="mod">
          <ac:chgData name="Jürgen Donders" userId="e40fcb4c-3164-4921-ad09-95ceaf0c4cea" providerId="ADAL" clId="{179D2D99-3AF8-4808-AE25-5F76B08F0F11}" dt="2020-12-06T09:41:49.610" v="718" actId="207"/>
          <ac:spMkLst>
            <pc:docMk/>
            <pc:sldMk cId="2078737580" sldId="309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42:24.918" v="722" actId="14100"/>
          <ac:spMkLst>
            <pc:docMk/>
            <pc:sldMk cId="2078737580" sldId="309"/>
            <ac:spMk id="8" creationId="{19565F79-8812-46E9-A967-D4154D24501D}"/>
          </ac:spMkLst>
        </pc:spChg>
        <pc:picChg chg="del">
          <ac:chgData name="Jürgen Donders" userId="e40fcb4c-3164-4921-ad09-95ceaf0c4cea" providerId="ADAL" clId="{179D2D99-3AF8-4808-AE25-5F76B08F0F11}" dt="2020-12-06T08:48:57.810" v="195" actId="478"/>
          <ac:picMkLst>
            <pc:docMk/>
            <pc:sldMk cId="2078737580" sldId="309"/>
            <ac:picMk id="2" creationId="{D74900E8-A2A6-4BAB-99FB-4117C6BFEE3D}"/>
          </ac:picMkLst>
        </pc:picChg>
        <pc:picChg chg="add mod">
          <ac:chgData name="Jürgen Donders" userId="e40fcb4c-3164-4921-ad09-95ceaf0c4cea" providerId="ADAL" clId="{179D2D99-3AF8-4808-AE25-5F76B08F0F11}" dt="2020-12-06T08:53:03.335" v="284" actId="1076"/>
          <ac:picMkLst>
            <pc:docMk/>
            <pc:sldMk cId="2078737580" sldId="309"/>
            <ac:picMk id="5" creationId="{E43BFE53-842D-4041-9F7F-3B25D6C4F3AF}"/>
          </ac:picMkLst>
        </pc:picChg>
        <pc:picChg chg="add mod">
          <ac:chgData name="Jürgen Donders" userId="e40fcb4c-3164-4921-ad09-95ceaf0c4cea" providerId="ADAL" clId="{179D2D99-3AF8-4808-AE25-5F76B08F0F11}" dt="2020-12-06T08:52:40.844" v="282" actId="1038"/>
          <ac:picMkLst>
            <pc:docMk/>
            <pc:sldMk cId="2078737580" sldId="309"/>
            <ac:picMk id="6" creationId="{762C02C9-1AF1-4020-9EF3-72E3D3EDBDF7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43:34.140" v="732" actId="14100"/>
        <pc:sldMkLst>
          <pc:docMk/>
          <pc:sldMk cId="3448403305" sldId="310"/>
        </pc:sldMkLst>
        <pc:spChg chg="mod">
          <ac:chgData name="Jürgen Donders" userId="e40fcb4c-3164-4921-ad09-95ceaf0c4cea" providerId="ADAL" clId="{179D2D99-3AF8-4808-AE25-5F76B08F0F11}" dt="2020-12-06T09:43:19.691" v="727" actId="207"/>
          <ac:spMkLst>
            <pc:docMk/>
            <pc:sldMk cId="3448403305" sldId="310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43:34.140" v="732" actId="14100"/>
          <ac:spMkLst>
            <pc:docMk/>
            <pc:sldMk cId="3448403305" sldId="310"/>
            <ac:spMk id="7" creationId="{35A3D7DE-F416-473D-9002-776B6F64EAE5}"/>
          </ac:spMkLst>
        </pc:spChg>
        <pc:picChg chg="del">
          <ac:chgData name="Jürgen Donders" userId="e40fcb4c-3164-4921-ad09-95ceaf0c4cea" providerId="ADAL" clId="{179D2D99-3AF8-4808-AE25-5F76B08F0F11}" dt="2020-12-06T08:54:40.844" v="294" actId="478"/>
          <ac:picMkLst>
            <pc:docMk/>
            <pc:sldMk cId="3448403305" sldId="310"/>
            <ac:picMk id="2" creationId="{A23ADA56-8BCE-4260-9248-E340E7B8F2E6}"/>
          </ac:picMkLst>
        </pc:picChg>
        <pc:picChg chg="add mod ord">
          <ac:chgData name="Jürgen Donders" userId="e40fcb4c-3164-4921-ad09-95ceaf0c4cea" providerId="ADAL" clId="{179D2D99-3AF8-4808-AE25-5F76B08F0F11}" dt="2020-12-06T08:54:57.245" v="298" actId="167"/>
          <ac:picMkLst>
            <pc:docMk/>
            <pc:sldMk cId="3448403305" sldId="310"/>
            <ac:picMk id="5" creationId="{B4637E11-7ADA-470F-A966-7874FEE32756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46:03.976" v="751" actId="1038"/>
        <pc:sldMkLst>
          <pc:docMk/>
          <pc:sldMk cId="1476817755" sldId="311"/>
        </pc:sldMkLst>
        <pc:spChg chg="mod">
          <ac:chgData name="Jürgen Donders" userId="e40fcb4c-3164-4921-ad09-95ceaf0c4cea" providerId="ADAL" clId="{179D2D99-3AF8-4808-AE25-5F76B08F0F11}" dt="2020-12-06T09:45:21.683" v="747" actId="207"/>
          <ac:spMkLst>
            <pc:docMk/>
            <pc:sldMk cId="1476817755" sldId="311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44:08.727" v="736" actId="113"/>
          <ac:spMkLst>
            <pc:docMk/>
            <pc:sldMk cId="1476817755" sldId="311"/>
            <ac:spMk id="7" creationId="{CD1ED4CF-61F9-4079-A0B1-4AB16C749BC8}"/>
          </ac:spMkLst>
        </pc:spChg>
        <pc:spChg chg="add mod">
          <ac:chgData name="Jürgen Donders" userId="e40fcb4c-3164-4921-ad09-95ceaf0c4cea" providerId="ADAL" clId="{179D2D99-3AF8-4808-AE25-5F76B08F0F11}" dt="2020-12-06T09:46:03.976" v="751" actId="1038"/>
          <ac:spMkLst>
            <pc:docMk/>
            <pc:sldMk cId="1476817755" sldId="311"/>
            <ac:spMk id="8" creationId="{223CC9B5-9456-4E50-BF60-CD9488DB22D4}"/>
          </ac:spMkLst>
        </pc:spChg>
        <pc:picChg chg="add mod">
          <ac:chgData name="Jürgen Donders" userId="e40fcb4c-3164-4921-ad09-95ceaf0c4cea" providerId="ADAL" clId="{179D2D99-3AF8-4808-AE25-5F76B08F0F11}" dt="2020-12-06T08:57:46.507" v="309" actId="14100"/>
          <ac:picMkLst>
            <pc:docMk/>
            <pc:sldMk cId="1476817755" sldId="311"/>
            <ac:picMk id="2" creationId="{691819E7-7C8D-45E0-83EE-6938CEB7EF3B}"/>
          </ac:picMkLst>
        </pc:picChg>
        <pc:picChg chg="del">
          <ac:chgData name="Jürgen Donders" userId="e40fcb4c-3164-4921-ad09-95ceaf0c4cea" providerId="ADAL" clId="{179D2D99-3AF8-4808-AE25-5F76B08F0F11}" dt="2020-12-06T08:56:45.716" v="304" actId="478"/>
          <ac:picMkLst>
            <pc:docMk/>
            <pc:sldMk cId="1476817755" sldId="311"/>
            <ac:picMk id="5" creationId="{B4637E11-7ADA-470F-A966-7874FEE32756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50:00.968" v="813" actId="20577"/>
        <pc:sldMkLst>
          <pc:docMk/>
          <pc:sldMk cId="2427390748" sldId="312"/>
        </pc:sldMkLst>
        <pc:spChg chg="del mod">
          <ac:chgData name="Jürgen Donders" userId="e40fcb4c-3164-4921-ad09-95ceaf0c4cea" providerId="ADAL" clId="{179D2D99-3AF8-4808-AE25-5F76B08F0F11}" dt="2020-12-06T09:02:05.465" v="357" actId="478"/>
          <ac:spMkLst>
            <pc:docMk/>
            <pc:sldMk cId="2427390748" sldId="312"/>
            <ac:spMk id="3" creationId="{C4C00C89-DFF8-449E-85BD-3298F4EC9185}"/>
          </ac:spMkLst>
        </pc:spChg>
        <pc:spChg chg="mod">
          <ac:chgData name="Jürgen Donders" userId="e40fcb4c-3164-4921-ad09-95ceaf0c4cea" providerId="ADAL" clId="{179D2D99-3AF8-4808-AE25-5F76B08F0F11}" dt="2020-12-06T09:50:00.968" v="813" actId="20577"/>
          <ac:spMkLst>
            <pc:docMk/>
            <pc:sldMk cId="2427390748" sldId="312"/>
            <ac:spMk id="7" creationId="{CD1ED4CF-61F9-4079-A0B1-4AB16C749BC8}"/>
          </ac:spMkLst>
        </pc:spChg>
        <pc:spChg chg="add del mod">
          <ac:chgData name="Jürgen Donders" userId="e40fcb4c-3164-4921-ad09-95ceaf0c4cea" providerId="ADAL" clId="{179D2D99-3AF8-4808-AE25-5F76B08F0F11}" dt="2020-12-06T09:49:33.420" v="799" actId="478"/>
          <ac:spMkLst>
            <pc:docMk/>
            <pc:sldMk cId="2427390748" sldId="312"/>
            <ac:spMk id="8" creationId="{10EFCA8C-4EF6-4CE1-BAA1-80302435EB71}"/>
          </ac:spMkLst>
        </pc:spChg>
        <pc:spChg chg="add del mod">
          <ac:chgData name="Jürgen Donders" userId="e40fcb4c-3164-4921-ad09-95ceaf0c4cea" providerId="ADAL" clId="{179D2D99-3AF8-4808-AE25-5F76B08F0F11}" dt="2020-12-06T09:49:43.287" v="800" actId="478"/>
          <ac:spMkLst>
            <pc:docMk/>
            <pc:sldMk cId="2427390748" sldId="312"/>
            <ac:spMk id="9" creationId="{7FA84873-EEC4-414E-995D-7605B77BBB77}"/>
          </ac:spMkLst>
        </pc:spChg>
        <pc:spChg chg="add del mod">
          <ac:chgData name="Jürgen Donders" userId="e40fcb4c-3164-4921-ad09-95ceaf0c4cea" providerId="ADAL" clId="{179D2D99-3AF8-4808-AE25-5F76B08F0F11}" dt="2020-12-06T09:49:46.125" v="801" actId="478"/>
          <ac:spMkLst>
            <pc:docMk/>
            <pc:sldMk cId="2427390748" sldId="312"/>
            <ac:spMk id="10" creationId="{602E508B-1B87-46E4-90C1-1011FBDB8056}"/>
          </ac:spMkLst>
        </pc:spChg>
        <pc:picChg chg="del">
          <ac:chgData name="Jürgen Donders" userId="e40fcb4c-3164-4921-ad09-95ceaf0c4cea" providerId="ADAL" clId="{179D2D99-3AF8-4808-AE25-5F76B08F0F11}" dt="2020-12-06T09:01:28.623" v="340" actId="478"/>
          <ac:picMkLst>
            <pc:docMk/>
            <pc:sldMk cId="2427390748" sldId="312"/>
            <ac:picMk id="2" creationId="{691819E7-7C8D-45E0-83EE-6938CEB7EF3B}"/>
          </ac:picMkLst>
        </pc:picChg>
        <pc:picChg chg="add mod">
          <ac:chgData name="Jürgen Donders" userId="e40fcb4c-3164-4921-ad09-95ceaf0c4cea" providerId="ADAL" clId="{179D2D99-3AF8-4808-AE25-5F76B08F0F11}" dt="2020-12-06T09:01:36.472" v="343" actId="14100"/>
          <ac:picMkLst>
            <pc:docMk/>
            <pc:sldMk cId="2427390748" sldId="312"/>
            <ac:picMk id="5" creationId="{CFA69D96-FC96-49BE-AD61-DE92428EE5ED}"/>
          </ac:picMkLst>
        </pc:picChg>
        <pc:picChg chg="add del mod">
          <ac:chgData name="Jürgen Donders" userId="e40fcb4c-3164-4921-ad09-95ceaf0c4cea" providerId="ADAL" clId="{179D2D99-3AF8-4808-AE25-5F76B08F0F11}" dt="2020-12-06T09:49:57.688" v="804" actId="478"/>
          <ac:picMkLst>
            <pc:docMk/>
            <pc:sldMk cId="2427390748" sldId="312"/>
            <ac:picMk id="6" creationId="{B65DCB64-5AC8-4AB3-AEF7-7C71D3329FF6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51:27.722" v="841" actId="1076"/>
        <pc:sldMkLst>
          <pc:docMk/>
          <pc:sldMk cId="4001568993" sldId="313"/>
        </pc:sldMkLst>
        <pc:spChg chg="mod">
          <ac:chgData name="Jürgen Donders" userId="e40fcb4c-3164-4921-ad09-95ceaf0c4cea" providerId="ADAL" clId="{179D2D99-3AF8-4808-AE25-5F76B08F0F11}" dt="2020-12-06T09:03:49.258" v="374" actId="1076"/>
          <ac:spMkLst>
            <pc:docMk/>
            <pc:sldMk cId="4001568993" sldId="313"/>
            <ac:spMk id="7" creationId="{CD1ED4CF-61F9-4079-A0B1-4AB16C749BC8}"/>
          </ac:spMkLst>
        </pc:spChg>
        <pc:spChg chg="add mod">
          <ac:chgData name="Jürgen Donders" userId="e40fcb4c-3164-4921-ad09-95ceaf0c4cea" providerId="ADAL" clId="{179D2D99-3AF8-4808-AE25-5F76B08F0F11}" dt="2020-12-06T09:03:38.310" v="373" actId="207"/>
          <ac:spMkLst>
            <pc:docMk/>
            <pc:sldMk cId="4001568993" sldId="313"/>
            <ac:spMk id="8" creationId="{A84973F6-CDD2-4CD7-B168-080025FB28C8}"/>
          </ac:spMkLst>
        </pc:spChg>
        <pc:picChg chg="add mod">
          <ac:chgData name="Jürgen Donders" userId="e40fcb4c-3164-4921-ad09-95ceaf0c4cea" providerId="ADAL" clId="{179D2D99-3AF8-4808-AE25-5F76B08F0F11}" dt="2020-12-06T09:03:11.818" v="362" actId="14100"/>
          <ac:picMkLst>
            <pc:docMk/>
            <pc:sldMk cId="4001568993" sldId="313"/>
            <ac:picMk id="2" creationId="{F2621552-8276-4303-B4B5-26E1A4B56B55}"/>
          </ac:picMkLst>
        </pc:picChg>
        <pc:picChg chg="del">
          <ac:chgData name="Jürgen Donders" userId="e40fcb4c-3164-4921-ad09-95ceaf0c4cea" providerId="ADAL" clId="{179D2D99-3AF8-4808-AE25-5F76B08F0F11}" dt="2020-12-06T09:02:58.568" v="359" actId="478"/>
          <ac:picMkLst>
            <pc:docMk/>
            <pc:sldMk cId="4001568993" sldId="313"/>
            <ac:picMk id="5" creationId="{CFA69D96-FC96-49BE-AD61-DE92428EE5ED}"/>
          </ac:picMkLst>
        </pc:picChg>
        <pc:picChg chg="add mod">
          <ac:chgData name="Jürgen Donders" userId="e40fcb4c-3164-4921-ad09-95ceaf0c4cea" providerId="ADAL" clId="{179D2D99-3AF8-4808-AE25-5F76B08F0F11}" dt="2020-12-06T09:50:31.505" v="815" actId="14100"/>
          <ac:picMkLst>
            <pc:docMk/>
            <pc:sldMk cId="4001568993" sldId="313"/>
            <ac:picMk id="9" creationId="{97B669E0-E647-45F4-A951-D1A286370256}"/>
          </ac:picMkLst>
        </pc:picChg>
        <pc:cxnChg chg="add mod">
          <ac:chgData name="Jürgen Donders" userId="e40fcb4c-3164-4921-ad09-95ceaf0c4cea" providerId="ADAL" clId="{179D2D99-3AF8-4808-AE25-5F76B08F0F11}" dt="2020-12-06T09:51:27.722" v="841" actId="1076"/>
          <ac:cxnSpMkLst>
            <pc:docMk/>
            <pc:sldMk cId="4001568993" sldId="313"/>
            <ac:cxnSpMk id="6" creationId="{05F51D60-9FFE-4520-976B-D37CF5D40A58}"/>
          </ac:cxnSpMkLst>
        </pc:cxnChg>
      </pc:sldChg>
      <pc:sldChg chg="addSp delSp modSp add mod">
        <pc:chgData name="Jürgen Donders" userId="e40fcb4c-3164-4921-ad09-95ceaf0c4cea" providerId="ADAL" clId="{179D2D99-3AF8-4808-AE25-5F76B08F0F11}" dt="2020-12-06T09:05:22.096" v="380" actId="20577"/>
        <pc:sldMkLst>
          <pc:docMk/>
          <pc:sldMk cId="4124453614" sldId="314"/>
        </pc:sldMkLst>
        <pc:spChg chg="mod">
          <ac:chgData name="Jürgen Donders" userId="e40fcb4c-3164-4921-ad09-95ceaf0c4cea" providerId="ADAL" clId="{179D2D99-3AF8-4808-AE25-5F76B08F0F11}" dt="2020-12-06T09:05:22.096" v="380" actId="20577"/>
          <ac:spMkLst>
            <pc:docMk/>
            <pc:sldMk cId="4124453614" sldId="314"/>
            <ac:spMk id="3" creationId="{C4C00C89-DFF8-449E-85BD-3298F4EC9185}"/>
          </ac:spMkLst>
        </pc:spChg>
        <pc:picChg chg="del">
          <ac:chgData name="Jürgen Donders" userId="e40fcb4c-3164-4921-ad09-95ceaf0c4cea" providerId="ADAL" clId="{179D2D99-3AF8-4808-AE25-5F76B08F0F11}" dt="2020-12-06T09:04:09.492" v="376" actId="478"/>
          <ac:picMkLst>
            <pc:docMk/>
            <pc:sldMk cId="4124453614" sldId="314"/>
            <ac:picMk id="2" creationId="{2E8CBD8B-F865-4D04-97D5-88B7AECBDFB2}"/>
          </ac:picMkLst>
        </pc:picChg>
        <pc:picChg chg="add mod">
          <ac:chgData name="Jürgen Donders" userId="e40fcb4c-3164-4921-ad09-95ceaf0c4cea" providerId="ADAL" clId="{179D2D99-3AF8-4808-AE25-5F76B08F0F11}" dt="2020-12-06T09:05:18.922" v="379" actId="14100"/>
          <ac:picMkLst>
            <pc:docMk/>
            <pc:sldMk cId="4124453614" sldId="314"/>
            <ac:picMk id="5" creationId="{6401C4BE-9211-4411-9E02-EC00C9A45C78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53:01.480" v="849" actId="1038"/>
        <pc:sldMkLst>
          <pc:docMk/>
          <pc:sldMk cId="2757753997" sldId="315"/>
        </pc:sldMkLst>
        <pc:spChg chg="mod">
          <ac:chgData name="Jürgen Donders" userId="e40fcb4c-3164-4921-ad09-95ceaf0c4cea" providerId="ADAL" clId="{179D2D99-3AF8-4808-AE25-5F76B08F0F11}" dt="2020-12-06T09:52:36.838" v="844" actId="207"/>
          <ac:spMkLst>
            <pc:docMk/>
            <pc:sldMk cId="2757753997" sldId="315"/>
            <ac:spMk id="3" creationId="{C4C00C89-DFF8-449E-85BD-3298F4EC9185}"/>
          </ac:spMkLst>
        </pc:spChg>
        <pc:spChg chg="add mod">
          <ac:chgData name="Jürgen Donders" userId="e40fcb4c-3164-4921-ad09-95ceaf0c4cea" providerId="ADAL" clId="{179D2D99-3AF8-4808-AE25-5F76B08F0F11}" dt="2020-12-06T09:53:01.480" v="849" actId="1038"/>
          <ac:spMkLst>
            <pc:docMk/>
            <pc:sldMk cId="2757753997" sldId="315"/>
            <ac:spMk id="8" creationId="{0521B438-5400-4647-B296-43B22D6F12FD}"/>
          </ac:spMkLst>
        </pc:spChg>
        <pc:picChg chg="add mod">
          <ac:chgData name="Jürgen Donders" userId="e40fcb4c-3164-4921-ad09-95ceaf0c4cea" providerId="ADAL" clId="{179D2D99-3AF8-4808-AE25-5F76B08F0F11}" dt="2020-12-06T09:06:45.607" v="385" actId="14100"/>
          <ac:picMkLst>
            <pc:docMk/>
            <pc:sldMk cId="2757753997" sldId="315"/>
            <ac:picMk id="2" creationId="{EAFC6B87-F702-4293-9711-745AE4C71934}"/>
          </ac:picMkLst>
        </pc:picChg>
        <pc:picChg chg="del">
          <ac:chgData name="Jürgen Donders" userId="e40fcb4c-3164-4921-ad09-95ceaf0c4cea" providerId="ADAL" clId="{179D2D99-3AF8-4808-AE25-5F76B08F0F11}" dt="2020-12-06T09:05:34.332" v="382" actId="478"/>
          <ac:picMkLst>
            <pc:docMk/>
            <pc:sldMk cId="2757753997" sldId="315"/>
            <ac:picMk id="5" creationId="{E43BFE53-842D-4041-9F7F-3B25D6C4F3AF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53:44.869" v="853" actId="207"/>
        <pc:sldMkLst>
          <pc:docMk/>
          <pc:sldMk cId="1585638313" sldId="316"/>
        </pc:sldMkLst>
        <pc:spChg chg="mod">
          <ac:chgData name="Jürgen Donders" userId="e40fcb4c-3164-4921-ad09-95ceaf0c4cea" providerId="ADAL" clId="{179D2D99-3AF8-4808-AE25-5F76B08F0F11}" dt="2020-12-06T09:53:44.869" v="853" actId="207"/>
          <ac:spMkLst>
            <pc:docMk/>
            <pc:sldMk cId="1585638313" sldId="316"/>
            <ac:spMk id="3" creationId="{C4C00C89-DFF8-449E-85BD-3298F4EC9185}"/>
          </ac:spMkLst>
        </pc:spChg>
        <pc:picChg chg="add mod">
          <ac:chgData name="Jürgen Donders" userId="e40fcb4c-3164-4921-ad09-95ceaf0c4cea" providerId="ADAL" clId="{179D2D99-3AF8-4808-AE25-5F76B08F0F11}" dt="2020-12-06T09:08:56.572" v="397" actId="14100"/>
          <ac:picMkLst>
            <pc:docMk/>
            <pc:sldMk cId="1585638313" sldId="316"/>
            <ac:picMk id="2" creationId="{FE4E3898-3CDF-461C-A08D-55409EB2AE26}"/>
          </ac:picMkLst>
        </pc:picChg>
        <pc:picChg chg="del">
          <ac:chgData name="Jürgen Donders" userId="e40fcb4c-3164-4921-ad09-95ceaf0c4cea" providerId="ADAL" clId="{179D2D99-3AF8-4808-AE25-5F76B08F0F11}" dt="2020-12-06T09:08:48.352" v="394" actId="478"/>
          <ac:picMkLst>
            <pc:docMk/>
            <pc:sldMk cId="1585638313" sldId="316"/>
            <ac:picMk id="5" creationId="{6401C4BE-9211-4411-9E02-EC00C9A45C78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11:07.130" v="415" actId="20577"/>
        <pc:sldMkLst>
          <pc:docMk/>
          <pc:sldMk cId="2062674362" sldId="317"/>
        </pc:sldMkLst>
        <pc:spChg chg="mod">
          <ac:chgData name="Jürgen Donders" userId="e40fcb4c-3164-4921-ad09-95ceaf0c4cea" providerId="ADAL" clId="{179D2D99-3AF8-4808-AE25-5F76B08F0F11}" dt="2020-12-06T09:11:07.130" v="415" actId="20577"/>
          <ac:spMkLst>
            <pc:docMk/>
            <pc:sldMk cId="2062674362" sldId="317"/>
            <ac:spMk id="3" creationId="{C4C00C89-DFF8-449E-85BD-3298F4EC9185}"/>
          </ac:spMkLst>
        </pc:spChg>
        <pc:picChg chg="del">
          <ac:chgData name="Jürgen Donders" userId="e40fcb4c-3164-4921-ad09-95ceaf0c4cea" providerId="ADAL" clId="{179D2D99-3AF8-4808-AE25-5F76B08F0F11}" dt="2020-12-06T09:09:22.641" v="407" actId="478"/>
          <ac:picMkLst>
            <pc:docMk/>
            <pc:sldMk cId="2062674362" sldId="317"/>
            <ac:picMk id="2" creationId="{EAFC6B87-F702-4293-9711-745AE4C71934}"/>
          </ac:picMkLst>
        </pc:picChg>
        <pc:picChg chg="add mod">
          <ac:chgData name="Jürgen Donders" userId="e40fcb4c-3164-4921-ad09-95ceaf0c4cea" providerId="ADAL" clId="{179D2D99-3AF8-4808-AE25-5F76B08F0F11}" dt="2020-12-06T09:10:30.081" v="410" actId="14100"/>
          <ac:picMkLst>
            <pc:docMk/>
            <pc:sldMk cId="2062674362" sldId="317"/>
            <ac:picMk id="5" creationId="{C32EFA28-0D33-4C98-8C74-53D7AC3F1A7B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55:01.173" v="856" actId="207"/>
        <pc:sldMkLst>
          <pc:docMk/>
          <pc:sldMk cId="1414086015" sldId="318"/>
        </pc:sldMkLst>
        <pc:spChg chg="mod">
          <ac:chgData name="Jürgen Donders" userId="e40fcb4c-3164-4921-ad09-95ceaf0c4cea" providerId="ADAL" clId="{179D2D99-3AF8-4808-AE25-5F76B08F0F11}" dt="2020-12-06T09:55:01.173" v="856" actId="207"/>
          <ac:spMkLst>
            <pc:docMk/>
            <pc:sldMk cId="1414086015" sldId="318"/>
            <ac:spMk id="3" creationId="{C4C00C89-DFF8-449E-85BD-3298F4EC9185}"/>
          </ac:spMkLst>
        </pc:spChg>
        <pc:picChg chg="del">
          <ac:chgData name="Jürgen Donders" userId="e40fcb4c-3164-4921-ad09-95ceaf0c4cea" providerId="ADAL" clId="{179D2D99-3AF8-4808-AE25-5F76B08F0F11}" dt="2020-12-06T09:12:45.986" v="417" actId="478"/>
          <ac:picMkLst>
            <pc:docMk/>
            <pc:sldMk cId="1414086015" sldId="318"/>
            <ac:picMk id="2" creationId="{FE4E3898-3CDF-461C-A08D-55409EB2AE26}"/>
          </ac:picMkLst>
        </pc:picChg>
        <pc:picChg chg="add mod">
          <ac:chgData name="Jürgen Donders" userId="e40fcb4c-3164-4921-ad09-95ceaf0c4cea" providerId="ADAL" clId="{179D2D99-3AF8-4808-AE25-5F76B08F0F11}" dt="2020-12-06T09:13:05.478" v="422" actId="14100"/>
          <ac:picMkLst>
            <pc:docMk/>
            <pc:sldMk cId="1414086015" sldId="318"/>
            <ac:picMk id="5" creationId="{7C91D012-5DD0-47C1-BF3E-06A7018F3C6F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17:49.086" v="451" actId="20577"/>
        <pc:sldMkLst>
          <pc:docMk/>
          <pc:sldMk cId="3210680377" sldId="319"/>
        </pc:sldMkLst>
        <pc:spChg chg="mod">
          <ac:chgData name="Jürgen Donders" userId="e40fcb4c-3164-4921-ad09-95ceaf0c4cea" providerId="ADAL" clId="{179D2D99-3AF8-4808-AE25-5F76B08F0F11}" dt="2020-12-06T09:17:49.086" v="451" actId="20577"/>
          <ac:spMkLst>
            <pc:docMk/>
            <pc:sldMk cId="3210680377" sldId="319"/>
            <ac:spMk id="3" creationId="{C4C00C89-DFF8-449E-85BD-3298F4EC9185}"/>
          </ac:spMkLst>
        </pc:spChg>
        <pc:picChg chg="add mod">
          <ac:chgData name="Jürgen Donders" userId="e40fcb4c-3164-4921-ad09-95ceaf0c4cea" providerId="ADAL" clId="{179D2D99-3AF8-4808-AE25-5F76B08F0F11}" dt="2020-12-06T09:14:31.823" v="430" actId="14100"/>
          <ac:picMkLst>
            <pc:docMk/>
            <pc:sldMk cId="3210680377" sldId="319"/>
            <ac:picMk id="2" creationId="{26A5F578-19FD-4D08-9EAD-B5E178BBA314}"/>
          </ac:picMkLst>
        </pc:picChg>
        <pc:picChg chg="del">
          <ac:chgData name="Jürgen Donders" userId="e40fcb4c-3164-4921-ad09-95ceaf0c4cea" providerId="ADAL" clId="{179D2D99-3AF8-4808-AE25-5F76B08F0F11}" dt="2020-12-06T09:13:25.005" v="426" actId="478"/>
          <ac:picMkLst>
            <pc:docMk/>
            <pc:sldMk cId="3210680377" sldId="319"/>
            <ac:picMk id="5" creationId="{C32EFA28-0D33-4C98-8C74-53D7AC3F1A7B}"/>
          </ac:picMkLst>
        </pc:picChg>
        <pc:picChg chg="del">
          <ac:chgData name="Jürgen Donders" userId="e40fcb4c-3164-4921-ad09-95ceaf0c4cea" providerId="ADAL" clId="{179D2D99-3AF8-4808-AE25-5F76B08F0F11}" dt="2020-12-06T09:13:28.463" v="427" actId="478"/>
          <ac:picMkLst>
            <pc:docMk/>
            <pc:sldMk cId="3210680377" sldId="319"/>
            <ac:picMk id="6" creationId="{762C02C9-1AF1-4020-9EF3-72E3D3EDBDF7}"/>
          </ac:picMkLst>
        </pc:picChg>
        <pc:picChg chg="add mod">
          <ac:chgData name="Jürgen Donders" userId="e40fcb4c-3164-4921-ad09-95ceaf0c4cea" providerId="ADAL" clId="{179D2D99-3AF8-4808-AE25-5F76B08F0F11}" dt="2020-12-06T09:16:45.183" v="447" actId="1037"/>
          <ac:picMkLst>
            <pc:docMk/>
            <pc:sldMk cId="3210680377" sldId="319"/>
            <ac:picMk id="7" creationId="{90F2457E-395E-4C80-8A47-F902164971E5}"/>
          </ac:picMkLst>
        </pc:picChg>
      </pc:sldChg>
      <pc:sldChg chg="addSp delSp modSp add mod">
        <pc:chgData name="Jürgen Donders" userId="e40fcb4c-3164-4921-ad09-95ceaf0c4cea" providerId="ADAL" clId="{179D2D99-3AF8-4808-AE25-5F76B08F0F11}" dt="2020-12-06T09:19:25.635" v="469" actId="207"/>
        <pc:sldMkLst>
          <pc:docMk/>
          <pc:sldMk cId="4095634621" sldId="320"/>
        </pc:sldMkLst>
        <pc:spChg chg="mod">
          <ac:chgData name="Jürgen Donders" userId="e40fcb4c-3164-4921-ad09-95ceaf0c4cea" providerId="ADAL" clId="{179D2D99-3AF8-4808-AE25-5F76B08F0F11}" dt="2020-12-06T09:19:25.635" v="469" actId="207"/>
          <ac:spMkLst>
            <pc:docMk/>
            <pc:sldMk cId="4095634621" sldId="320"/>
            <ac:spMk id="7" creationId="{CD1ED4CF-61F9-4079-A0B1-4AB16C749BC8}"/>
          </ac:spMkLst>
        </pc:spChg>
        <pc:spChg chg="del mod">
          <ac:chgData name="Jürgen Donders" userId="e40fcb4c-3164-4921-ad09-95ceaf0c4cea" providerId="ADAL" clId="{179D2D99-3AF8-4808-AE25-5F76B08F0F11}" dt="2020-12-06T09:19:13.676" v="467" actId="478"/>
          <ac:spMkLst>
            <pc:docMk/>
            <pc:sldMk cId="4095634621" sldId="320"/>
            <ac:spMk id="8" creationId="{A84973F6-CDD2-4CD7-B168-080025FB28C8}"/>
          </ac:spMkLst>
        </pc:spChg>
        <pc:picChg chg="del">
          <ac:chgData name="Jürgen Donders" userId="e40fcb4c-3164-4921-ad09-95ceaf0c4cea" providerId="ADAL" clId="{179D2D99-3AF8-4808-AE25-5F76B08F0F11}" dt="2020-12-06T09:18:53.899" v="453" actId="478"/>
          <ac:picMkLst>
            <pc:docMk/>
            <pc:sldMk cId="4095634621" sldId="320"/>
            <ac:picMk id="2" creationId="{F2621552-8276-4303-B4B5-26E1A4B56B55}"/>
          </ac:picMkLst>
        </pc:picChg>
        <pc:picChg chg="add mod">
          <ac:chgData name="Jürgen Donders" userId="e40fcb4c-3164-4921-ad09-95ceaf0c4cea" providerId="ADAL" clId="{179D2D99-3AF8-4808-AE25-5F76B08F0F11}" dt="2020-12-06T09:19:02.594" v="456" actId="14100"/>
          <ac:picMkLst>
            <pc:docMk/>
            <pc:sldMk cId="4095634621" sldId="320"/>
            <ac:picMk id="3" creationId="{7EE7423C-2B8F-412F-BE7B-2CDB2FA8F4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2B4E8-2976-4B87-A906-63F5932CC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7517F3-F30E-448A-A302-9359A87AC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7A7BE3-F8B9-4368-B892-777DE10F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CA59BB-34B2-4720-970D-65A2CC6F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2C77F2-1228-4112-B732-CE7C7723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60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7B257-2516-4C7A-9EB0-0D85633B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C354F6-EDF6-41D9-93C1-8441C6D4F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4D1FC-BA33-489A-9D4E-13C95F6D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6FB49C-8879-456A-9426-6E05D02C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C4CEBD-0164-4748-8647-24AE16A8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A7D8880-D1E1-4A47-9157-418FA48C1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908F23-98AB-4E94-8D95-154D15D9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B3A1E7-8521-4F7B-8770-10773ED8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2A28C-A517-438B-909A-C893C087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44CD08-4FFA-4CBE-AC34-9232DC9F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01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FF421-5846-44AF-9A23-1AB5F398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400F8-92E5-479E-860A-88B9666B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039D21-87E5-4DD8-9FD5-DFBB4335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CE364B-2D9F-460C-A1EE-6F465C21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3458E7-164F-418D-93E4-93503D33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18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B9ECC-560E-4709-ADC2-FBB093DA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B561BD-AF96-4E9B-8BE9-2EFF5370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39067C-D2B6-411A-B2F4-36ECBBB4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2A36BC-5DC0-403F-A757-601DCD35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2D1A35-D466-49E5-859A-2DBC7B48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5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6A4C5-A439-401D-9E8B-A85E75B9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433C0-3304-4FCD-A8AA-8481F0109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78A4D7-7372-4FC5-9ADC-47AA1A68A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BAB15A-BF26-4267-9E57-80B3DC78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A87492-F0B2-4719-8A6E-EF92CCE1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FE553-7C05-4313-A421-2A62C4AE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6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FA2EC-A1FB-4428-8357-AB07E0A0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DFFBD6-F6EB-4460-BDD0-4CDD20A9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17F8B7-E9AD-494D-A9B4-4D55E67B1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AE8309-578B-44AA-A1EF-9E2492B04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F68CA0-8387-43F8-8A20-F26F13B3B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CC6B8A-5F74-480E-B5BB-AE54C6B4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BB6E4E-877B-4506-9FCE-417FEB8D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B255AF9-D2CC-4A0C-BA78-98571AE6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4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11D8C-A416-4852-A7D1-3C184D98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21C8A9-DFDD-4DCC-AF3E-F36E0525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547622-A255-42DC-A866-9BFBF01B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66C89C-C0C7-4148-A34F-57DAC5C0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8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E0AE7B-E0CD-48DF-AE54-FA37ECC7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25EE48-8A7B-447D-8537-C9170ED0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E1500B-7C10-4D92-A2CB-8FF896DE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37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DEB40-C977-4DB8-AE74-0A395A85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573097-9D79-486A-BD1E-F099C05D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53C520-14C0-48D7-9810-7BB97AD2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CF99FB-7464-471D-8C8C-E3849962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80F4C7-4587-4624-B384-927678DF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554F2F-8617-4AEB-9D31-0273125D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65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1BB9B-A6C8-407D-AC43-88D3A0C0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180DD8-3B69-4110-A19D-29A875E35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3E89D6-CE26-40F1-96F7-6F5C8431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D9CB1B-F3AC-46CA-8A27-8C4E8633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4BAECA-5C60-4664-BC3A-48989DC5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EF49AF-D299-4788-A95D-54FF3611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66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07BA3B-7A56-4F9E-856C-CE375578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DD9D21-08FC-46B7-9B38-07FB3684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21F6F2-5343-4ACE-AE06-5B00ED1D2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3B38-019B-424A-AE8D-64E57E1DBF7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2BC2BF-79F6-4624-AAE5-D5E2042A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1FBFD-4469-4617-B13B-4CD24F52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80C8-D25A-4BFC-A331-A5290B4CB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E05E0983-C210-4954-B182-2F14C7A57B1F}"/>
              </a:ext>
            </a:extLst>
          </p:cNvPr>
          <p:cNvSpPr txBox="1">
            <a:spLocks/>
          </p:cNvSpPr>
          <p:nvPr/>
        </p:nvSpPr>
        <p:spPr>
          <a:xfrm>
            <a:off x="812801" y="1524244"/>
            <a:ext cx="12049760" cy="4866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Programma: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/>
              <a:t>Uitleg tour en sportklasse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/>
              <a:t>Uitslag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Tourklasse: … deelnemers</a:t>
            </a:r>
          </a:p>
          <a:p>
            <a:r>
              <a:rPr lang="nl-NL" dirty="0"/>
              <a:t>Sportklasse: … deelnemers</a:t>
            </a:r>
          </a:p>
        </p:txBody>
      </p:sp>
    </p:spTree>
    <p:extLst>
      <p:ext uri="{BB962C8B-B14F-4D97-AF65-F5344CB8AC3E}">
        <p14:creationId xmlns:p14="http://schemas.microsoft.com/office/powerpoint/2010/main" val="363455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9012826" y="2007590"/>
            <a:ext cx="457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U V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FE28EC-E45C-4E57-9E6B-E20ACA53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68" y="801403"/>
            <a:ext cx="5913416" cy="59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3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388898" y="1662930"/>
            <a:ext cx="36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Y C W V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74900E8-A2A6-4BAB-99FB-4117C6BF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15" y="1349267"/>
            <a:ext cx="7236745" cy="542341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D6239F1-2EE1-47AC-9CA2-B61402D77898}"/>
              </a:ext>
            </a:extLst>
          </p:cNvPr>
          <p:cNvSpPr/>
          <p:nvPr/>
        </p:nvSpPr>
        <p:spPr>
          <a:xfrm>
            <a:off x="9380273" y="1706719"/>
            <a:ext cx="544015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28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286881" y="1464185"/>
            <a:ext cx="457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8CBD8B-F865-4D04-97D5-88B7AECB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90" y="755594"/>
            <a:ext cx="5093691" cy="60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388898" y="1662930"/>
            <a:ext cx="36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C </a:t>
            </a:r>
            <a:r>
              <a:rPr lang="nl-NL" sz="2800" b="1" dirty="0">
                <a:solidFill>
                  <a:srgbClr val="FF0000"/>
                </a:solidFill>
              </a:rPr>
              <a:t>Y </a:t>
            </a:r>
            <a:r>
              <a:rPr lang="nl-NL" sz="2800" b="1" dirty="0"/>
              <a:t>M </a:t>
            </a:r>
            <a:r>
              <a:rPr lang="nl-NL" sz="2800" b="1" dirty="0">
                <a:solidFill>
                  <a:srgbClr val="FF0000"/>
                </a:solidFill>
              </a:rPr>
              <a:t>D</a:t>
            </a:r>
            <a:r>
              <a:rPr lang="nl-NL" sz="2800" b="1" dirty="0"/>
              <a:t> W X 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3BFE53-842D-4041-9F7F-3B25D6C4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4" y="1351856"/>
            <a:ext cx="7752247" cy="53675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2C02C9-1AF1-4020-9EF3-72E3D3EDB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76" y="4797165"/>
            <a:ext cx="277708" cy="64798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9565F79-8812-46E9-A967-D4154D24501D}"/>
              </a:ext>
            </a:extLst>
          </p:cNvPr>
          <p:cNvSpPr/>
          <p:nvPr/>
        </p:nvSpPr>
        <p:spPr>
          <a:xfrm>
            <a:off x="9401539" y="1706719"/>
            <a:ext cx="1879605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73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4637E11-7ADA-470F-A966-7874FEE3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9" y="1367282"/>
            <a:ext cx="10442469" cy="333535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6518747" y="4967498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b="1" dirty="0"/>
              <a:t> </a:t>
            </a:r>
            <a:r>
              <a:rPr lang="nl-NL" sz="2800" i="1" dirty="0"/>
              <a:t>en Sport</a:t>
            </a:r>
            <a:r>
              <a:rPr lang="nl-NL" sz="2800" dirty="0"/>
              <a:t>: </a:t>
            </a:r>
            <a:r>
              <a:rPr lang="nl-NL" sz="2800" b="1" dirty="0"/>
              <a:t>N W </a:t>
            </a:r>
            <a:r>
              <a:rPr lang="nl-NL" sz="28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5A3D7DE-F416-473D-9002-776B6F64EAE5}"/>
              </a:ext>
            </a:extLst>
          </p:cNvPr>
          <p:cNvSpPr/>
          <p:nvPr/>
        </p:nvSpPr>
        <p:spPr>
          <a:xfrm>
            <a:off x="8668881" y="4999397"/>
            <a:ext cx="996114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40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9669528" y="2421115"/>
            <a:ext cx="232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FF0000"/>
                </a:solidFill>
              </a:rPr>
              <a:t>X</a:t>
            </a:r>
            <a:r>
              <a:rPr lang="nl-NL" sz="2800" dirty="0"/>
              <a:t> </a:t>
            </a:r>
            <a:r>
              <a:rPr lang="nl-NL" sz="2800" b="1" dirty="0"/>
              <a:t>Y G Y </a:t>
            </a:r>
            <a:r>
              <a:rPr lang="nl-NL" sz="2800" b="1" dirty="0" err="1"/>
              <a:t>Y</a:t>
            </a:r>
            <a:r>
              <a:rPr lang="nl-NL" sz="2800" b="1" dirty="0"/>
              <a:t> </a:t>
            </a:r>
            <a:r>
              <a:rPr lang="nl-NL" sz="2800" b="1" dirty="0">
                <a:solidFill>
                  <a:srgbClr val="FF0000"/>
                </a:solidFill>
              </a:rPr>
              <a:t>G</a:t>
            </a:r>
            <a:r>
              <a:rPr lang="nl-NL" sz="2800" b="1" dirty="0"/>
              <a:t> X </a:t>
            </a:r>
            <a:r>
              <a:rPr lang="nl-NL" sz="2800" b="1" dirty="0">
                <a:solidFill>
                  <a:srgbClr val="FF0000"/>
                </a:solidFill>
              </a:rPr>
              <a:t>W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91819E7-7C8D-45E0-83EE-6938CEB7E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2" y="1367466"/>
            <a:ext cx="8821450" cy="53774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D1ED4CF-61F9-4079-A0B1-4AB16C749BC8}"/>
              </a:ext>
            </a:extLst>
          </p:cNvPr>
          <p:cNvSpPr txBox="1"/>
          <p:nvPr/>
        </p:nvSpPr>
        <p:spPr>
          <a:xfrm>
            <a:off x="9669528" y="1616585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FF0000"/>
                </a:solidFill>
              </a:rPr>
              <a:t>X </a:t>
            </a:r>
            <a:r>
              <a:rPr lang="nl-NL" sz="2800" b="1" dirty="0"/>
              <a:t>Y G Y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23CC9B5-9456-4E50-BF60-CD9488DB22D4}"/>
              </a:ext>
            </a:extLst>
          </p:cNvPr>
          <p:cNvSpPr/>
          <p:nvPr/>
        </p:nvSpPr>
        <p:spPr>
          <a:xfrm>
            <a:off x="10297435" y="2898168"/>
            <a:ext cx="681104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81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D1ED4CF-61F9-4079-A0B1-4AB16C749BC8}"/>
              </a:ext>
            </a:extLst>
          </p:cNvPr>
          <p:cNvSpPr txBox="1"/>
          <p:nvPr/>
        </p:nvSpPr>
        <p:spPr>
          <a:xfrm>
            <a:off x="6491823" y="1406807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 en Sport</a:t>
            </a:r>
            <a:r>
              <a:rPr lang="nl-NL" sz="2800" dirty="0"/>
              <a:t>: </a:t>
            </a:r>
            <a:r>
              <a:rPr lang="nl-NL" sz="2800" b="1" dirty="0"/>
              <a:t>Z </a:t>
            </a:r>
            <a:r>
              <a:rPr lang="nl-NL" sz="2800" b="1" dirty="0" err="1"/>
              <a:t>Z</a:t>
            </a:r>
            <a:endParaRPr lang="nl-NL" sz="28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A69D96-FC96-49BE-AD61-DE92428EE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7" y="1374316"/>
            <a:ext cx="5154382" cy="53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D1ED4CF-61F9-4079-A0B1-4AB16C749BC8}"/>
              </a:ext>
            </a:extLst>
          </p:cNvPr>
          <p:cNvSpPr txBox="1"/>
          <p:nvPr/>
        </p:nvSpPr>
        <p:spPr>
          <a:xfrm>
            <a:off x="6498913" y="1561023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B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621552-8276-4303-B4B5-26E1A4B56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5" y="1406807"/>
            <a:ext cx="3281926" cy="538236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84973F6-CDD2-4CD7-B168-080025FB28C8}"/>
              </a:ext>
            </a:extLst>
          </p:cNvPr>
          <p:cNvSpPr txBox="1"/>
          <p:nvPr/>
        </p:nvSpPr>
        <p:spPr>
          <a:xfrm>
            <a:off x="6498913" y="2112312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00B050"/>
                </a:solidFill>
              </a:rPr>
              <a:t>B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B669E0-E647-45F4-A951-D1A28637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06" y="3091493"/>
            <a:ext cx="6027311" cy="2937167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5F51D60-9FFE-4520-976B-D37CF5D40A58}"/>
              </a:ext>
            </a:extLst>
          </p:cNvPr>
          <p:cNvCxnSpPr>
            <a:cxnSpLocks/>
          </p:cNvCxnSpPr>
          <p:nvPr/>
        </p:nvCxnSpPr>
        <p:spPr>
          <a:xfrm flipH="1">
            <a:off x="6666614" y="4659023"/>
            <a:ext cx="11589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6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7035170" y="1561023"/>
            <a:ext cx="457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01C4BE-9211-4411-9E02-EC00C9A4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4" y="1374315"/>
            <a:ext cx="6326611" cy="53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388898" y="1662930"/>
            <a:ext cx="36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D K Q </a:t>
            </a:r>
            <a:r>
              <a:rPr lang="nl-NL" sz="2800" b="1" dirty="0">
                <a:solidFill>
                  <a:srgbClr val="FF0000"/>
                </a:solidFill>
              </a:rPr>
              <a:t>R</a:t>
            </a:r>
            <a:r>
              <a:rPr lang="nl-NL" sz="2800" b="1" dirty="0"/>
              <a:t> C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2C02C9-1AF1-4020-9EF3-72E3D3ED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76" y="4797165"/>
            <a:ext cx="277708" cy="64798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FC6B87-F702-4293-9711-745AE4C7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368" y="801403"/>
            <a:ext cx="4037308" cy="594881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521B438-5400-4647-B296-43B22D6F12FD}"/>
              </a:ext>
            </a:extLst>
          </p:cNvPr>
          <p:cNvSpPr/>
          <p:nvPr/>
        </p:nvSpPr>
        <p:spPr>
          <a:xfrm>
            <a:off x="9979004" y="1706719"/>
            <a:ext cx="573316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75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7720155" y="1464184"/>
            <a:ext cx="324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b="1" dirty="0"/>
              <a:t> </a:t>
            </a:r>
            <a:r>
              <a:rPr lang="nl-NL" sz="2800" i="1" dirty="0"/>
              <a:t>en Sport</a:t>
            </a:r>
            <a:r>
              <a:rPr lang="nl-NL" sz="2800" dirty="0"/>
              <a:t>: </a:t>
            </a:r>
            <a:r>
              <a:rPr lang="nl-NL" sz="2800" b="1" dirty="0"/>
              <a:t>A </a:t>
            </a:r>
            <a:r>
              <a:rPr lang="nl-NL" sz="2800" b="1" dirty="0" err="1"/>
              <a:t>A</a:t>
            </a:r>
            <a:r>
              <a:rPr lang="nl-NL" sz="2800" b="1" dirty="0"/>
              <a:t> </a:t>
            </a:r>
            <a:r>
              <a:rPr lang="nl-NL" sz="2800" b="1" dirty="0" err="1"/>
              <a:t>A</a:t>
            </a:r>
            <a:endParaRPr lang="nl-NL" sz="28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7254E2-983E-42D4-B149-6F591773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60" y="1464184"/>
            <a:ext cx="5472560" cy="51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286881" y="1502949"/>
            <a:ext cx="457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FF0000"/>
                </a:solidFill>
              </a:rPr>
              <a:t>K </a:t>
            </a:r>
            <a:r>
              <a:rPr lang="nl-NL" sz="2800" b="1" dirty="0"/>
              <a:t>R S 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4E3898-3CDF-461C-A08D-55409EB2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64" y="775917"/>
            <a:ext cx="4919927" cy="59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388898" y="1662930"/>
            <a:ext cx="36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Q S 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2C02C9-1AF1-4020-9EF3-72E3D3ED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76" y="4797165"/>
            <a:ext cx="277708" cy="6479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2EFA28-0D33-4C98-8C74-53D7AC3F1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174" y="801403"/>
            <a:ext cx="4752612" cy="59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531390" y="1464185"/>
            <a:ext cx="457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S </a:t>
            </a:r>
            <a:r>
              <a:rPr lang="nl-NL" sz="28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91D012-5DD0-47C1-BF3E-06A7018F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183" y="739284"/>
            <a:ext cx="5303698" cy="59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803568" y="1561023"/>
            <a:ext cx="36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S T D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A5F578-19FD-4D08-9EAD-B5E178BBA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97" y="801403"/>
            <a:ext cx="5484043" cy="59751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0F2457E-395E-4C80-8A47-F9021649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049" y="2287588"/>
            <a:ext cx="747835" cy="7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D1ED4CF-61F9-4079-A0B1-4AB16C749BC8}"/>
              </a:ext>
            </a:extLst>
          </p:cNvPr>
          <p:cNvSpPr txBox="1"/>
          <p:nvPr/>
        </p:nvSpPr>
        <p:spPr>
          <a:xfrm>
            <a:off x="6498913" y="1561023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 en Sport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FF0000"/>
                </a:solidFill>
              </a:rPr>
              <a:t>Z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E7423C-2B8F-412F-BE7B-2CDB2FA8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5" y="1464185"/>
            <a:ext cx="4277844" cy="53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Uitslag 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0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/>
              <a:t>Uitslag sportklasse</a:t>
            </a:r>
            <a:endParaRPr lang="nl-NL" dirty="0"/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4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9740178" y="1647407"/>
            <a:ext cx="171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H B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B9F18B-619E-4E29-8CF1-00152D90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4" y="1316343"/>
            <a:ext cx="8819045" cy="54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8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7974155" y="1747506"/>
            <a:ext cx="157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048BBA-CACE-48B0-AC25-A812369C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8" y="1374241"/>
            <a:ext cx="6229711" cy="54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5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8388898" y="1662930"/>
            <a:ext cx="323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T R </a:t>
            </a:r>
            <a:r>
              <a:rPr lang="nl-NL" sz="2800" b="1" dirty="0">
                <a:solidFill>
                  <a:srgbClr val="FF0000"/>
                </a:solidFill>
              </a:rPr>
              <a:t>Q D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75FA3B-4492-48B7-9862-14E538AB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62" y="801403"/>
            <a:ext cx="4268918" cy="599706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A94DCBE-ED15-4E6C-A80B-5F11C30DF2E2}"/>
              </a:ext>
            </a:extLst>
          </p:cNvPr>
          <p:cNvSpPr/>
          <p:nvPr/>
        </p:nvSpPr>
        <p:spPr>
          <a:xfrm>
            <a:off x="9633097" y="1754372"/>
            <a:ext cx="936006" cy="350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51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6096000" y="1561023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b="1" dirty="0"/>
              <a:t> </a:t>
            </a:r>
            <a:r>
              <a:rPr lang="nl-NL" sz="2800" i="1" dirty="0"/>
              <a:t>en Sport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FF0000"/>
                </a:solidFill>
              </a:rPr>
              <a:t>C F </a:t>
            </a:r>
            <a:r>
              <a:rPr lang="nl-NL" sz="2800" b="1" dirty="0"/>
              <a:t>E I </a:t>
            </a:r>
            <a:r>
              <a:rPr lang="nl-NL" sz="2800" b="1" dirty="0" err="1"/>
              <a:t>I</a:t>
            </a:r>
            <a:r>
              <a:rPr lang="nl-NL" sz="2800" b="1" dirty="0"/>
              <a:t> F E I C </a:t>
            </a:r>
            <a:r>
              <a:rPr lang="nl-NL" sz="2800" b="1" dirty="0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F9AB65-F8DD-48D4-8608-B56CBADB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1317046"/>
            <a:ext cx="5303520" cy="551116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45737A6-6878-41FF-9387-BD8336F62CDF}"/>
              </a:ext>
            </a:extLst>
          </p:cNvPr>
          <p:cNvSpPr/>
          <p:nvPr/>
        </p:nvSpPr>
        <p:spPr>
          <a:xfrm>
            <a:off x="8244349" y="1647195"/>
            <a:ext cx="506246" cy="34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A5D0FF-8E0F-440E-987C-FEDE56422F68}"/>
              </a:ext>
            </a:extLst>
          </p:cNvPr>
          <p:cNvSpPr/>
          <p:nvPr/>
        </p:nvSpPr>
        <p:spPr>
          <a:xfrm>
            <a:off x="10044797" y="1648602"/>
            <a:ext cx="506246" cy="34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07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7035170" y="1561023"/>
            <a:ext cx="457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/>
              <a:t>K O P O </a:t>
            </a:r>
            <a:r>
              <a:rPr lang="nl-NL" sz="2800" b="1" dirty="0">
                <a:solidFill>
                  <a:srgbClr val="FF0000"/>
                </a:solidFill>
              </a:rPr>
              <a:t>L G</a:t>
            </a:r>
            <a:r>
              <a:rPr lang="nl-NL" sz="2800" b="1" dirty="0"/>
              <a:t> H </a:t>
            </a:r>
            <a:r>
              <a:rPr lang="nl-NL" sz="2800" b="1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C43D806-2A9E-4EA4-829A-1DC60A02D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4" y="1375314"/>
            <a:ext cx="5938626" cy="537042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CB2AD1A-7211-4FD4-BDFC-0008676BBD03}"/>
              </a:ext>
            </a:extLst>
          </p:cNvPr>
          <p:cNvSpPr/>
          <p:nvPr/>
        </p:nvSpPr>
        <p:spPr>
          <a:xfrm>
            <a:off x="9069572" y="1616703"/>
            <a:ext cx="1130586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92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7721600" y="1464185"/>
            <a:ext cx="360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K </a:t>
            </a:r>
            <a:r>
              <a:rPr lang="nl-NL" sz="2800" b="1" dirty="0">
                <a:solidFill>
                  <a:srgbClr val="FF0000"/>
                </a:solidFill>
              </a:rPr>
              <a:t>H </a:t>
            </a:r>
            <a:r>
              <a:rPr lang="nl-NL" sz="2800" b="1" dirty="0"/>
              <a:t>O L </a:t>
            </a:r>
            <a:r>
              <a:rPr lang="nl-NL" sz="2800" b="1" dirty="0">
                <a:solidFill>
                  <a:srgbClr val="FF0000"/>
                </a:solidFill>
              </a:rPr>
              <a:t>G P</a:t>
            </a:r>
            <a:r>
              <a:rPr lang="nl-NL" sz="2800" b="1" dirty="0"/>
              <a:t> M N L </a:t>
            </a:r>
            <a:r>
              <a:rPr lang="nl-NL" sz="2800" b="1" dirty="0">
                <a:solidFill>
                  <a:srgbClr val="FF0000"/>
                </a:solidFill>
              </a:rPr>
              <a:t>P </a:t>
            </a:r>
            <a:r>
              <a:rPr lang="nl-NL" sz="2800" b="1" dirty="0"/>
              <a:t>O </a:t>
            </a:r>
            <a:r>
              <a:rPr lang="nl-NL" sz="2800" b="1" dirty="0">
                <a:solidFill>
                  <a:srgbClr val="FF0000"/>
                </a:solidFill>
              </a:rPr>
              <a:t>P L G </a:t>
            </a:r>
            <a:r>
              <a:rPr lang="nl-NL" sz="2800" b="1" dirty="0"/>
              <a:t>H </a:t>
            </a:r>
            <a:r>
              <a:rPr lang="nl-NL" sz="2800" b="1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11B6CE-4F7F-49D1-A1F7-927C2D75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40" y="801403"/>
            <a:ext cx="4537160" cy="59325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C78D4D3-A1D0-491F-B183-42871F8445E3}"/>
              </a:ext>
            </a:extLst>
          </p:cNvPr>
          <p:cNvSpPr/>
          <p:nvPr/>
        </p:nvSpPr>
        <p:spPr>
          <a:xfrm>
            <a:off x="8984507" y="1510373"/>
            <a:ext cx="1458593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0916978-CD4E-4ACD-8215-A72CB9D4ACF7}"/>
              </a:ext>
            </a:extLst>
          </p:cNvPr>
          <p:cNvSpPr/>
          <p:nvPr/>
        </p:nvSpPr>
        <p:spPr>
          <a:xfrm>
            <a:off x="7742866" y="1934405"/>
            <a:ext cx="544015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750051E-25AF-45EA-A5E2-18508663EEC9}"/>
              </a:ext>
            </a:extLst>
          </p:cNvPr>
          <p:cNvSpPr/>
          <p:nvPr/>
        </p:nvSpPr>
        <p:spPr>
          <a:xfrm>
            <a:off x="8588860" y="1941238"/>
            <a:ext cx="1458593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21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61BFAB-DFC8-4E63-8A27-D9F59F7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138622"/>
            <a:ext cx="10515600" cy="1325563"/>
          </a:xfrm>
        </p:spPr>
        <p:txBody>
          <a:bodyPr/>
          <a:lstStyle/>
          <a:p>
            <a:r>
              <a:rPr lang="nl-NL" dirty="0"/>
              <a:t>Ronde om het IJsseloog</a:t>
            </a:r>
            <a:br>
              <a:rPr lang="nl-NL" dirty="0"/>
            </a:br>
            <a:r>
              <a:rPr lang="nl-NL" dirty="0"/>
              <a:t>Tour en Sportklasse</a:t>
            </a:r>
          </a:p>
        </p:txBody>
      </p:sp>
      <p:pic>
        <p:nvPicPr>
          <p:cNvPr id="1026" name="Picture 2" descr="Over de DHRC | Dutch Historic Rally Club">
            <a:extLst>
              <a:ext uri="{FF2B5EF4-FFF2-40B4-BE49-F238E27FC236}">
                <a16:creationId xmlns:a16="http://schemas.microsoft.com/office/drawing/2014/main" id="{B416CDA3-D23F-4F58-8AE4-450078E5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81" y="23546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4C00C89-DFF8-449E-85BD-3298F4EC9185}"/>
              </a:ext>
            </a:extLst>
          </p:cNvPr>
          <p:cNvSpPr txBox="1"/>
          <p:nvPr/>
        </p:nvSpPr>
        <p:spPr>
          <a:xfrm>
            <a:off x="6837724" y="1632143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Tour</a:t>
            </a:r>
            <a:r>
              <a:rPr lang="nl-NL" sz="2800" dirty="0"/>
              <a:t>: </a:t>
            </a:r>
            <a:r>
              <a:rPr lang="nl-NL" sz="2800" b="1" dirty="0">
                <a:solidFill>
                  <a:srgbClr val="FF0000"/>
                </a:solidFill>
              </a:rPr>
              <a:t>S </a:t>
            </a:r>
            <a:r>
              <a:rPr lang="nl-NL" sz="2800" b="1" dirty="0"/>
              <a:t>Q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3ADA56-8BCE-4260-9248-E340E7B8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31" y="1311200"/>
            <a:ext cx="6038847" cy="54243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B54646D-CB83-4583-AEC5-D4AA52144613}"/>
              </a:ext>
            </a:extLst>
          </p:cNvPr>
          <p:cNvSpPr/>
          <p:nvPr/>
        </p:nvSpPr>
        <p:spPr>
          <a:xfrm>
            <a:off x="7710955" y="1675932"/>
            <a:ext cx="544015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571ADD0-669F-40EB-BBAE-7F24EFFC8C99}"/>
              </a:ext>
            </a:extLst>
          </p:cNvPr>
          <p:cNvSpPr txBox="1"/>
          <p:nvPr/>
        </p:nvSpPr>
        <p:spPr>
          <a:xfrm>
            <a:off x="6837724" y="2199152"/>
            <a:ext cx="515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Sport</a:t>
            </a:r>
            <a:r>
              <a:rPr lang="nl-NL" sz="2800" dirty="0"/>
              <a:t>: </a:t>
            </a:r>
            <a:r>
              <a:rPr lang="nl-NL" sz="2800" b="1" dirty="0"/>
              <a:t>Q </a:t>
            </a:r>
            <a:r>
              <a:rPr lang="nl-NL" sz="2800" b="1" dirty="0">
                <a:solidFill>
                  <a:srgbClr val="FF0000"/>
                </a:solidFill>
              </a:rPr>
              <a:t>R S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6DB6C6E-ABC6-4214-BCCD-52C33C117BA1}"/>
              </a:ext>
            </a:extLst>
          </p:cNvPr>
          <p:cNvSpPr/>
          <p:nvPr/>
        </p:nvSpPr>
        <p:spPr>
          <a:xfrm>
            <a:off x="8146896" y="2242941"/>
            <a:ext cx="544015" cy="43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57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D225EA3AA5C41ACE6CE8DB148411E" ma:contentTypeVersion="10" ma:contentTypeDescription="Create a new document." ma:contentTypeScope="" ma:versionID="91ad3fc8ff8be908a7f99f6c5938a4c7">
  <xsd:schema xmlns:xsd="http://www.w3.org/2001/XMLSchema" xmlns:xs="http://www.w3.org/2001/XMLSchema" xmlns:p="http://schemas.microsoft.com/office/2006/metadata/properties" xmlns:ns3="42e3ff4c-c35a-47f0-a187-869bc440d1da" targetNamespace="http://schemas.microsoft.com/office/2006/metadata/properties" ma:root="true" ma:fieldsID="53a825508ef6c76d8aa258314108524d" ns3:_="">
    <xsd:import namespace="42e3ff4c-c35a-47f0-a187-869bc440d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3ff4c-c35a-47f0-a187-869bc440d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FAF8B-04EA-4DF3-B682-8404C8C2F4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20A21F-A26E-445B-99CB-6BE61E4BB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e3ff4c-c35a-47f0-a187-869bc440d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1C081-BCC5-42CF-900F-5516ECEB1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340</Words>
  <Application>Microsoft Office PowerPoint</Application>
  <PresentationFormat>Breedbeeld</PresentationFormat>
  <Paragraphs>58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Ronde om het IJsseloog</vt:lpstr>
      <vt:lpstr>Ronde om het IJsseloog Tour en Sportklasse</vt:lpstr>
      <vt:lpstr>Ronde om het IJsseloog Tourklasse</vt:lpstr>
      <vt:lpstr>Ronde om het IJsseloog Sportklasse</vt:lpstr>
      <vt:lpstr>Ronde om het IJsseloog Sportklasse</vt:lpstr>
      <vt:lpstr>Ronde om het IJsseloog Tour en Sportklasse</vt:lpstr>
      <vt:lpstr>Ronde om het IJsseloog Tourklasse</vt:lpstr>
      <vt:lpstr>Ronde om het IJsseloog Sportklasse</vt:lpstr>
      <vt:lpstr>Ronde om het IJsseloog Tour en Sportklasse</vt:lpstr>
      <vt:lpstr>Ronde om het IJsseloog Tourklasse</vt:lpstr>
      <vt:lpstr>Ronde om het IJsseloog Sportklasse</vt:lpstr>
      <vt:lpstr>Ronde om het IJsseloog Tourklasse</vt:lpstr>
      <vt:lpstr>Ronde om het IJsseloog Sportklasse</vt:lpstr>
      <vt:lpstr>Ronde om het IJsseloog Tour en Sportklasse</vt:lpstr>
      <vt:lpstr>Ronde om het IJsseloog Tour en Sportklasse</vt:lpstr>
      <vt:lpstr>Ronde om het IJsseloog Tour en Sportklasse</vt:lpstr>
      <vt:lpstr>Ronde om het IJsseloog Tour en Sportklasse</vt:lpstr>
      <vt:lpstr>Ronde om het IJsseloog Tourklasse</vt:lpstr>
      <vt:lpstr>Ronde om het IJsseloog Sportklasse</vt:lpstr>
      <vt:lpstr>Ronde om het IJsseloog Tourklasse</vt:lpstr>
      <vt:lpstr>Ronde om het IJsseloog Sportklasse</vt:lpstr>
      <vt:lpstr>Ronde om het IJsseloog Tourklasse</vt:lpstr>
      <vt:lpstr>Ronde om het IJsseloog Sportklasse</vt:lpstr>
      <vt:lpstr>Ronde om het IJsseloog Tour en Sportklasse</vt:lpstr>
      <vt:lpstr>Uitslag tourklasse</vt:lpstr>
      <vt:lpstr>Uitslag sportklasse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Flipje in Tiel</dc:title>
  <dc:creator>nico slappendel</dc:creator>
  <cp:lastModifiedBy>Jürgen Donders</cp:lastModifiedBy>
  <cp:revision>14</cp:revision>
  <dcterms:created xsi:type="dcterms:W3CDTF">2020-07-05T19:03:08Z</dcterms:created>
  <dcterms:modified xsi:type="dcterms:W3CDTF">2020-12-06T09:55:22Z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0x01010030ED225EA3AA5C41ACE6CE8DB148411E</vt:lpwstr>
  </property>
</Properties>
</file>