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omments/comment1.xml" ContentType="application/vnd.openxmlformats-officedocument.presentationml.comments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6" r:id="rId6"/>
    <p:sldId id="287" r:id="rId7"/>
    <p:sldId id="288" r:id="rId8"/>
    <p:sldId id="290" r:id="rId9"/>
    <p:sldId id="291" r:id="rId10"/>
    <p:sldId id="292" r:id="rId11"/>
    <p:sldId id="307" r:id="rId12"/>
    <p:sldId id="308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Legerstee" initials="JL" lastIdx="1" clrIdx="0">
    <p:extLst>
      <p:ext uri="{19B8F6BF-5375-455C-9EA6-DF929625EA0E}">
        <p15:presenceInfo xmlns:p15="http://schemas.microsoft.com/office/powerpoint/2012/main" userId="S::penningmeester@dhrc.nl::ea4527cb-4a13-438c-88b9-118a697c59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2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7T11:32:23.134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10:15.6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1134 221 24575,'-8'0'0,"2"0"0,2 0 0,2 0 0,-2 0 0,1 0 0,-2 0 0,-3 0 0,1 0 0,-2 0 0,3 0 0,3 0 0,0 0 0,0 0 0,0 0 0,0 0 0,-3 0 0,-1 0 0,-1 0 0,2 0 0,0 0 0,3 0 0,0 0 0,0 0 0,1 0 0,-1 0 0,-3 0 0,-3 0 0,-7 0 0,-1 0 0,0 0 0,5 0 0,3 0 0,4 1 0,1 0 0,1-1 0,-7 0 0,2 1 0,-8 1 0,3-2 0,-1 2 0,-1-2 0,5 1 0,2-1 0,4 1 0,-3-1 0,-1 2 0,-4-2 0,2 2 0,-1-2 0,3 1 0,-2-1 0,3 1 0,-1-1 0,2 1 0,1-1 0,1 1 0,1-1 0,-1 1 0,1-1 0,-1 0 0,0 1 0,-3-1 0,-3 2 0,-2-1 0,-2 1 0,0 0 0,-1 0 0,0 0 0,0 0 0,-2 0 0,2-1 0,-1 0 0,3-1 0,0 1 0,3-1 0,4 0 0,-1 0 0,0 1 0,-1-1 0,-2 1 0,-3-1 0,-1 0 0,1 0 0,1 0 0,4 0 0,1 0 0,3 0 0,0 0 0,-1 1 0,-2 0 0,-3 1 0,-4 0 0,-3 0 0,-6-1 0,3 1 0,-2-2 0,4 1 0,0-1 0,5 0 0,4 0 0,3 0 0,1 0 0,0 0 0,-1 0 0,-1 0 0,-5 1 0,-4-1 0,-5 2 0,-1-1 0,0 0 0,7-1 0,5 0 0,8-1 0,5-3 0,0 1 0,1-2 0,-2 3 0,0-1 0,1-2 0,1 1 0,-1-2 0,2 0 0,-2 1 0,1 0 0,-2 1 0,0 1 0,-1 1 0,1-1 0,-1 0 0,1 0 0,-1-1 0,0 1 0,0 1 0,-1-1 0,1 0 0,0 0 0,-1-2 0,2 0 0,-2 2 0,1-1 0,-1 1 0,0 1 0,1-1 0,0 0 0,0 0 0,2-2 0,-3 2 0,4-1 0,-3 2 0,2-1 0,0 0 0,0-1 0,0 1 0,-1-1 0,0 1 0,0 1 0,0-2 0,-1 2 0,-1 0 0,2-4 0,1 3 0,0-4 0,1 4 0,-3-1 0,3 0 0,-3 0 0,2 1 0,-1 1 0,-1-1 0,1 2 0,-1-2 0,2-1 0,-1 1 0,0 0 0,-1 1 0,0 0 0,0-1 0,0 0 0,1-1 0,-1 0 0,1-1 0,0 1 0,0 0 0,1 0 0,0-1 0,1 1 0,-3 1 0,2 0 0,-2 1 0,2-1 0,0 0 0,0 0 0,0 0 0,-10 7 0,2-2 0,-8 7 0,6-1 0,0-1 0,2 0 0,1-2 0,2 0 0,0-2 0,0 2 0,0 2 0,-3 2 0,1 2 0,-1-2 0,0 2 0,0-1 0,0 0 0,0 2 0,0-2 0,-2 1 0,2-2 0,-1 0 0,1-2 0,-2 2 0,-1 0 0,0 4 0,-2-1 0,-1 5 0,-1-1 0,-4 1 0,2-1 0,0-2 0,7-3 0,1-4 0,5-2 0,0-3 0,1 0 0,-1 1 0,1-1 0,-1 1 0,4 0 0,3 1 0,4 2 0,1 2 0,4 0 0,2 2 0,1-1 0,-2 1 0,-4-3 0,-2 1 0,-3-2 0,-2-1 0,0-1 0,-1 0 0,0-1 0,1 2 0,2 2 0,3 2 0,4 1 0,1 1 0,0-1 0,-3-2 0,-1 2 0,-2-1 0,1 1 0,0 0 0,0-2 0,-1 0 0,-2-1 0,0-1 0,0 2 0,2 0 0,1-1 0,-1 0 0,0-1 0,-3-1 0,-1-1 0,2 1 0,-2-2 0,1 2 0,-3-3 0,0 1 0,-1-1 0,-2-9 0,-7-3 0,-4 3 0,0 2 0,2 9 0,8-2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30:43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24575,'21'13'0,"0"0"0,13 2 0,4 2 0,6 0 0,-2 2 0,-13-7 0,-8-3 0,-12-4 0,-7-1 0,-3-1 0,-1 3 0,-2 0 0,-1 2 0,-3 3 0,-2 1 0,-3 2 0,0-2 0,1-3 0,3-2 0,2-2 0,2-2 0,0 0 0,2-1 0,0 0 0,2-2 0,-3 2 0,-2 1 0,-9 4 0,-4 2 0,-4 2 0,-1 0 0,2-3 0,5 0 0,4-4 0,7-1 0,5-3 0,7-2 0,2-2 0,0 1 0,-3 1 0,-4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30:50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24575,'7'7'0,"0"0"0,3 0 0,-2-2 0,3 3 0,0 0 0,-1 0 0,0 0 0,0 0 0,-2 0 0,0-1 0,0 0 0,-1 0 0,-1-1 0,0-3 0,0 2 0,1-1 0,4 2 0,2 2 0,7 4 0,3 0 0,2 3 0,-1-4 0,-1-1 0,-3-5 0,-2 1 0,-2-1 0,-8-2 0,-1 0 0,-4-2 0,-1-1 0,1 0 0,1 0 0,8 2 0,2 3 0,9 1 0,-1 1 0,-1-1 0,-7-2 0,-6-1 0,-4-2 0,1 1 0,6 4 0,6 1 0,2 2 0,2-3 0,-10-2 0,-2-2 0,-7-3 0,-2-1 0,0 0 0,-1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30:53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 1 24575,'3'3'0,"2"0"0,1 1 0,2 2 0,0 1 0,0-1 0,-4-3 0,0 2 0,1 2 0,1 1 0,0 1 0,0 0 0,0-2 0,1 0 0,-2-2 0,0 0 0,-2-3 0,-2 0 0,0 0 0,-1 1 0,2-1 0,0 0 0,2 2 0,-1 0 0,-2 0 0,0 3 0,1 0 0,0 2 0,-1-3 0,0-1 0,1-2 0,-1-1 0,0 1 0,0-1 0,-1 1 0,0-1 0,-2 0 0,-4-1 0,0 1 0,-3 1 0,2 0 0,1-1 0,0-1 0,0 1 0,0-1 0,-4 1 0,-1-1 0,-2 1 0,-3-1 0,-1 1 0,2 0 0,0 0 0,5-1 0,4 0 0,2-1 0,2 1 0,0 2 0,-3 5 0,-4 3 0,-8 5 0,-3-2 0,1 0 0,4-6 0,6-3 0,6-4 0,3-1 0,4 0 0,-1-1 0,0 1 0,0-2 0,2-1 0,3-2 0,0-1 0,3-2 0,-2 1 0,1-1 0,-2 1 0,-3 0 0,0 3 0,-4-1 0,-1 0 0,-5-1 0,3 0 0,-3 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35:57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24575,'10'-1'0,"-1"0"0,1 0 0,2-1 0,6 1 0,6 0 0,10 1 0,11 0 0,7 1 0,2 2 0,3 1 0,-13 0 0,-4 0 0,-8-3 0,-10 0 0,-3-1 0,-5 0 0,2 0 0,0 0 0,3 0 0,5 0 0,7 0 0,0 0 0,6 0 0,-10 0 0,-4 0 0,-7 0 0,-5 0 0,-2 0 0,2 0 0,3 0 0,4 0 0,0 0 0,5 0 0,-1 0 0,3 0 0,-2 0 0,1 0 0,-1 0 0,-1 0 0,1 0 0,-2 0 0,-1 0 0,3 0 0,-4 0 0,-2 0 0,-5 1 0,-3-1 0,-3 1 0,2-1 0,-2 0 0,1 0 0,-1 0 0,6 0 0,5 0 0,8 0 0,17 0 0,14 0 0,6 1 0,3 0 0,-11 0 0,-17-1 0,-9 0 0,-17 0 0,-7 0 0,-3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35:59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24575,'6'4'0,"1"2"0,3 2 0,2 1 0,2 0 0,0 0 0,2 1 0,-4-3 0,-1 0 0,-3-3 0,0 0 0,2 1 0,6 3 0,2 1 0,1 0 0,-1 1 0,1-2 0,-1-1 0,4 3 0,-6-3 0,-3 0 0,-7-3 0,-4-3 0,0 1 0,3 1 0,0 0 0,2 2 0,-3-2 0,-2 2 0,-4-1 0,-2 3 0,-4 1 0,-5 5 0,-3 1 0,-9 6 0,2-1 0,-3 1 0,4-4 0,1 0 0,1-4 0,3 0 0,5-5 0,-1 1 0,6-3 0,-1 1 0,3-3 0,2 0 0,1-1 0,1 0 0,-1-1 0,1 1 0,-1 1 0,-3 3 0,-1 2 0,-2 1 0,0-1 0,1 1 0,0-2 0,2-1 0,2-2 0,2-1 0,1-2 0,-1-6 0,1 3 0,-1-5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6:38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24575,'5'0'0,"-1"0"0,2 0 0,-2 0 0,3 0 0,-1 0 0,3-1 0,2 0 0,1 0 0,7 0 0,-1 1 0,8-2 0,0 2 0,5 0 0,-3 0 0,-3 0 0,-5 0 0,-7 0 0,-5 0 0,-1 0 0,-3 0 0,5 0 0,3 0 0,5 0 0,3 0 0,3 0 0,3 0 0,-2 0 0,0 0 0,0 0 0,-2 0 0,2 0 0,-3 0 0,-2 0 0,5 0 0,0 0 0,1 0 0,-5 0 0,-3 0 0,-3 0 0,0 0 0,2 0 0,4 0 0,-2 0 0,5 0 0,1 0 0,5 0 0,5 0 0,5 0 0,1 0 0,-2 0 0,2 0 0,-6-1 0,1 0 0,-4 0 0,0 1 0,-5 0 0,-2 0 0,-10 0 0,-4 0 0,-6-1 0,-2-2 0,1 1 0,-2-1 0,1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6:40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24575,'5'6'0,"5"2"0,1 1 0,8 5 0,1 0 0,1 0 0,1 0 0,-1-3 0,-4-2 0,0-2 0,-7-3 0,-3-1 0,-2-1 0,1 1 0,1-1 0,5 2 0,-2-1 0,1 1 0,-2-1 0,-4 1 0,-1-3 0,-1 0 0,-1 3 0,2 1 0,3 4 0,-1 1 0,1-1 0,-3-4 0,-1-2 0,-1-3 0,0 1 0,-3 4 0,-4 2 0,-2 5 0,-3 1 0,0 0 0,-3 6 0,-2 0 0,-3 3 0,1 0 0,-2-2 0,4-3 0,-1-1 0,5-1 0,0-4 0,3-3 0,1-2 0,3-1 0,-1 0 0,0 2 0,1 0 0,-2 1 0,2-1 0,-2 2 0,0-1 0,0 1 0,1 1 0,-2 0 0,3 1 0,-2-1 0,2-1 0,-1 0 0,3-3 0,0-4 0,-10-2 0,10-2 0,-9-1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6:57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24575,'2'4'0,"-1"0"0,-1-1 0,0 0 0,0-1 0,0 1 0,0 0 0,0-1 0,0 1 0,0 0 0,0-1 0,0 1 0,0 0 0,0 0 0,1 0 0,1 3 0,2 5 0,0 0 0,1 3 0,1-1 0,-2-3 0,2-2 0,-2-1 0,0-3 0,-1 0 0,2 2 0,-2-2 0,3 2 0,-2-4 0,-3 0 0,1 0 0,-1 2 0,4 2 0,1 6 0,2 0 0,5 5 0,0 1 0,5 5 0,-1 0 0,2-3 0,-7-5 0,-2-5 0,-6-10 0,-3-2 0,-1-5 0,0 0 0,0 3 0,0-3 0,0 5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7:54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694 123 24575,'-4'3'0,"-5"-1"0,1 2 0,-6 1 0,-4 2 0,-5 1 0,-5-1 0,-6 1 0,-2-4 0,3 0 0,6-2 0,12-1 0,4-1 0,2 1 0,-1 1 0,-3-1 0,-1 0 0,2-1 0,-1 2 0,-1-2 0,-5 2 0,0-1 0,-6 1 0,2-2 0,2 2 0,3-2 0,8 0 0,-4 1 0,0 1 0,-9 2 0,-7-1 0,0 1 0,-4-1 0,7 0 0,5-1 0,11-3 0,9-4 0,5-1 0,3-3 0,2-4 0,0-1 0,5-4 0,-3 2 0,4-1 0,-1-2 0,3-1 0,-2 1 0,-2 2 0,-2 2 0,-4 5 0,-1 3 0,-2 3 0,-2 1 0,-1 3 0,-1 4 0,-5 4 0,-3 11 0,0 1 0,-6 10 0,3-3 0,-2 4 0,-1-2 0,1-4 0,0-1 0,-1-2 0,6-8 0,2-3 0,4-6 0,2-3 0,-1 2 0,1-2 0,-1 1 0,2 1 0,0-1 0,0 0 0,4 2 0,1 1 0,4 2 0,2 4 0,2 0 0,3 2 0,6 2 0,6-2 0,6 6 0,1-4 0,0 1 0,-1-3 0,-5-5 0,-3-2 0,-16-6 0,0-16 0,-11-5 0,4 2 0,-4 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00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1359 0 24575,'-6'0'0,"2"0"0,-2 0 0,1 0 0,-4 0 0,-1 0 0,-4 0 0,1 0 0,-3 1 0,-6 0 0,-9 0 0,-3 0 0,-8 1 0,4-1 0,-1 1 0,6-1 0,3-1 0,9 2 0,3-2 0,2 0 0,3 0 0,1 0 0,-2 0 0,-2 0 0,-4 0 0,-2 1 0,-10 1 0,-7 1 0,-7-2 0,-10 1 0,3-2 0,-1 0 0,9 0 0,5 0 0,11 0 0,7 0 0,4 0 0,1 0 0,-1 0 0,-7 0 0,2 0 0,-3 0 0,7 0 0,3 0 0,4 0 0,4 0 0,1 0 0,3 1 0,-3 1 0,-2 0 0,-2 1 0,-4 0 0,1-1 0,-2 1 0,3-1 0,-1-1 0,3-1 0,-1 0 0,1 0 0,2 0 0,0 0 0,3 0 0,-2 0 0,-1-3 0,-3 1 0,-15-1 0,14 2 0,-7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10:36.56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1503 161 24575,'-7'0'0,"-1"0"0,2 0 0,-5 1 0,-3-1 0,1 1 0,-1-1 0,3 0 0,2 0 0,1 0 0,1 0 0,1 0 0,-1 0 0,-1 0 0,-1 0 0,-1 0 0,-1 1 0,-2-1 0,1 1 0,-3-1 0,2 0 0,-3 1 0,-1 0 0,-2 0 0,-3 0 0,4 0 0,-3-1 0,-1 1 0,-2-1 0,-1 1 0,1 0 0,1 0 0,7-1 0,5 0 0,5 0 0,4 0 0,0 0 0,-1 0 0,-5 0 0,-5 0 0,-5 1 0,-5 0 0,-1 0 0,-4 0 0,3-1 0,-2 0 0,3 0 0,0 0 0,-1 1 0,3-1 0,0 1 0,2-1 0,1 0 0,6 0 0,4 0 0,5 0 0,-1 1 0,-4 1 0,-5 1 0,-6 1 0,-2-2 0,-3 1 0,-2 1 0,-3-2 0,4 2 0,0-3 0,3 1 0,3-2 0,2 2 0,6-2 0,4 1 0,4-1 0,2 0 0,-4 2 0,-6 1 0,-9 3 0,-12 1 0,-11 1 0,-8 0 0,6-3 0,5-1 0,19-2 0,9-2 0,4 1 0,-1 1 0,0 0 0,-3 0 0,6-1 0,3-3 0,4-1 0,0-2 0,2 2 0,-1-2 0,1 1 0,0-1 0,-1 0 0,2 1 0,-2-1 0,2 1 0,-1-1 0,-1 0 0,1 0 0,-2 0 0,1 1 0,0-1 0,-1 1 0,1 0 0,1-1 0,-1-2 0,2-1 0,-1 0 0,0 0 0,0 2 0,-1 1 0,1 2 0,-1-1 0,1 2 0,1-2 0,0-1 0,1 0 0,1-1 0,0 0 0,1-2 0,0 0 0,-2 1 0,3 0 0,-4 3 0,0 0 0,-1 1 0,0 1 0,1 0 0,0 0 0,1-1 0,0 0 0,-1 1 0,0-2 0,-1 3 0,-1-1 0,1 0 0,-1-1 0,1 0 0,-2 0 0,2 0 0,-1 1 0,1-2 0,0 2 0,-1-2 0,0 1 0,0 0 0,0 1 0,0-1 0,0 10 0,-2-3 0,-1 8 0,-2-4 0,-1 0 0,1 0 0,-2 2 0,2-3 0,1-1 0,1-1 0,2-3 0,-2 2 0,0 1 0,-2 3 0,-2 1 0,1 1 0,1-1 0,0-1 0,1-1 0,0 1 0,1-2 0,0 1 0,1-1 0,0-3 0,1-1 0,0 2 0,-1 2 0,1 0 0,-3 3 0,1-1 0,-4 4 0,0 0 0,-3 2 0,-2 3 0,2-1 0,-2 0 0,5-6 0,2-3 0,2-3 0,1-1 0,-3 4 0,-2 0 0,-2 2 0,2-2 0,0-3 0,5 0 0,1-3 0,5-1 0,-1 0 0,2-1 0,-4 2 0,-1 0 0,1 1 0,2 2 0,4-1 0,2 3 0,2-2 0,-1 0 0,3 0 0,0 0 0,-1 1 0,1-2 0,-4 0 0,1 0 0,-3-1 0,-2 0 0,-2-1 0,-3 0 0,4 2 0,-3-1 0,6 3 0,-2-2 0,2 1 0,2 2 0,2-1 0,4 2 0,0 1 0,1 0 0,0 0 0,-3-2 0,-2 0 0,-6-2 0,-2-1 0,-2-2 0,1 1 0,2 1 0,0 1 0,4 1 0,-1 0 0,0 1 0,1 0 0,-3 0 0,-4-6 0,-14-6 0,-12 4 0,-21-2 0,20 8 0,-1-2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02.7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1 180 24575,'5'-9'0,"2"1"0,-3 1 0,4-3 0,-2 3 0,1-3 0,2-1 0,1-1 0,2-2 0,1 0 0,-2 1 0,0 2 0,-6 2 0,1 3 0,-5 2 0,1 3 0,0-2 0,2 2 0,-1-2 0,0 0 0,0 1 0,-1 1 0,1 0 0,-1 0 0,0 0 0,-1 0 0,2-1 0,-1-1 0,3 1 0,-1-1 0,-1 0 0,-1 1 0,0 1 0,-2 6 0,-2 2 0,-3 6 0,-6 5 0,1 2 0,-5 1 0,3 1 0,-3-1 0,3 2 0,0-3 0,2 0 0,2-3 0,2-1 0,0-4 0,4-3 0,0-3 0,1-1 0,1-2 0,0 1 0,-2 0 0,2 4 0,-1 0 0,1 1 0,-1-1 0,0-2 0,1-1 0,4-2 0,2 1 0,2 0 0,-2 0 0,-1-1 0,-2 1 0,1-1 0,8 7 0,7 1 0,17 6 0,6-1 0,-1-2 0,-3-4 0,-16-5 0,-6-2 0,-14-2 0,-6-1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9:54:31.9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826 184 24575,'-5'0'0,"0"0"0,3 0 0,-1 0 0,1 0 0,0 0 0,-1 0 0,1 0 0,0 0 0,-3 0 0,0-1 0,-4 0 0,2 0 0,1 0 0,2 0 0,2 0 0,0 0 0,0 1 0,0 0 0,0 0 0,-4 0 0,2 0 0,-2-1 0,1-1 0,-1 2 0,0-2 0,-2 2 0,-1-2 0,0 2 0,0-2 0,3 2 0,2-1 0,1 1 0,-6-1 0,-1 0 0,-5-2 0,-2 1 0,-3-1 0,-1-1 0,3 1 0,2-1 0,8 3 0,1 0 0,4 1 0,-2 0 0,-4 0 0,-3 0 0,-4 0 0,-4 0 0,-1 0 0,-5 0 0,0 0 0,0 0 0,1 0 0,2 0 0,5 0 0,2 0 0,5-1 0,3 1 0,0-2 0,1 2 0,-3-1 0,-2 1 0,-4 0 0,-7-1 0,-2 1 0,1-1 0,-3 1 0,7 0 0,-1 0 0,5 0 0,4 0 0,7-1 0,5-1 0,3-2 0,1 2 0,-1-4 0,2 2 0,0-3 0,0 2 0,0 0 0,-1 0 0,0 2 0,-1-1 0,0 1 0,1-1 0,-1-2 0,1 1 0,0 0 0,-1-1 0,1 2 0,0 0 0,1 0 0,0-1 0,2 1 0,-1 0 0,0 1 0,-3-1 0,-1 2 0,2-1 0,1 0 0,2-1 0,0-2 0,1 3 0,-3-1 0,-1 2 0,-2 1 0,-9 6 0,2 1 0,-9 7 0,0 0 0,-1 0 0,-2 2 0,-2 0 0,3-4 0,0-2 0,4-2 0,1-4 0,5 1 0,1-2 0,1 0 0,3 1 0,-2 0 0,2 1 0,-2 1 0,0 0 0,0 0 0,-1 2 0,1-2 0,-1 1 0,5-2 0,2 1 0,5 1 0,2 2 0,1 0 0,1 0 0,-1 0 0,3 1 0,-2 1 0,-2-3 0,-2 0 0,-1-1 0,0 0 0,0-1 0,-1 1 0,-2-3 0,-1-1 0,-1-1 0,2 2 0,3 0 0,3 5 0,3-2 0,2 1 0,-2-3 0,-1-1 0,-6-2 0,-2-1 0,-3-4 0,-2-3 0,0-4 0,-9 2 0,3 3 0,-3 4 0,6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9:54:53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24575,'1'4'0,"0"0"0,-1-2 0,1 1 0,0-1 0,-1 1 0,0-1 0,1 0 0,0 0 0,-1 0 0,0 1 0,0 0 0,1-1 0,0 1 0,0 2 0,0-2 0,2 2 0,-3-2 0,3 2 0,-1 0 0,2 1 0,-2 1 0,1-2 0,-2 2 0,1-1 0,0 1 0,0-1 0,0 1 0,-1 1 0,1 1 0,0 1 0,0-2 0,1-2 0,-1 0 0,-1 0 0,0 2 0,1 1 0,0 3 0,1-1 0,0 0 0,1-1 0,-2-3 0,0 2 0,0-2 0,-2-1 0,1-2 0,0-1 0,-1-1 0,2-1 0,-2 3 0,3-2 0,-3 2 0,2-1 0,-1 1 0,0 0 0,1 2 0,0 1 0,1 1 0,-2 2 0,3 2 0,-2-1 0,2 3 0,1-3 0,-2 1 0,0-3 0,0 0 0,-1-3 0,1 1 0,-1-3 0,0 2 0,0-1 0,0-1 0,-1 0 0,1 2 0,-1-2 0,1 5 0,2 0 0,0 2 0,2-1 0,2 2 0,-2-2 0,2 1 0,-1-1 0,1 0 0,-3-1 0,1 0 0,-1 1 0,0-3 0,1 3 0,-1-1 0,1 1 0,-1 3 0,3-1 0,-2 4 0,0-4 0,0 3 0,-1-1 0,-1 1 0,2 2 0,0-4 0,1 1 0,-2-5 0,0 0 0,-2-2 0,-1-2 0,1-2 0,-3 0 0,1-2 0,-1 1 0,0 1 0,2 3 0,-1 5 0,2 3 0,-1 1 0,0 2 0,1-2 0,-1 1 0,1-2 0,-2 0 0,1-3 0,-1 0 0,0-6 0,-1-1 0,0-2 0,0 1 0,1 1 0,-1-1 0,2-3 0,-2-3 0,1-5 0,-2-4 0,1 4 0,-1 0 0,1 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9:54:55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24575,'8'3'0,"0"0"0,-6-1 0,0 0 0,0 0 0,-1 0 0,1 1 0,2 0 0,1 3 0,2-2 0,1 1 0,0-2 0,-2 1 0,0-2 0,0 1 0,-2-2 0,0 1 0,-3-1 0,1 2 0,5 3 0,3 2 0,2 0 0,0-2 0,-3-3 0,-3-2 0,-2 1 0,-2-2 0,0 1 0,0-1 0,-1-1 0,0 0 0,1-1 0,-2 1 0,2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9:54:57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 1 24575,'-6'2'0,"-1"2"0,0 0 0,-2 2 0,0-1 0,2 0 0,1-1 0,2-1 0,-2 0 0,2 2 0,-2-1 0,0 2 0,1 0 0,0 0 0,1 0 0,0 0 0,0-1 0,1 0 0,0 0 0,-1 2 0,1 0 0,1 0 0,0-1 0,2-1 0,-1-1 0,1-1 0,0 0 0,-1 0 0,1 2 0,-1 1 0,-1 0 0,1 1 0,-4 0 0,3 1 0,-1 0 0,1 0 0,0-1 0,0 1 0,0-2 0,1-1 0,1-4 0,-3-10 0,0 5 0,0-6 0,2 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21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1657 191 24575,'-8'1'0,"1"0"0,-2-1 0,2 0 0,-2 0 0,-3 2 0,-7-1 0,-5 3 0,-5 1 0,-3 1 0,-2 2 0,0-2 0,-13 2 0,0-3 0,-10 0 0,3-3 0,-4-1 0,7-1 0,-3 0 0,4 0 0,7 0 0,4 0 0,10 0 0,4 0 0,9 0 0,6 0 0,5 0 0,0 0 0,-8 0 0,-5 0 0,-8 0 0,-4 0 0,-1 0 0,-13 0 0,-2 0 0,-12 2 0,3-1 0,6 1 0,6 0 0,14-2 0,8 0 0,7 0 0,0 0 0,3 0 0,0 0 0,4 0 0,3 0 0,-7 0 0,-9 4 0,-11 1 0,-20 5 0,-6 0 0,1-3 0,9-1 0,23-4 0,11-2 0,9-1 0,10-5 0,1-1 0,6-4 0,5-7 0,3-2 0,1-3 0,0-4 0,-5 2 0,1-1 0,-6 4 0,-1 4 0,-4 3 0,-1 3 0,-2 3 0,-2 2 0,1 1 0,0 0 0,1-1 0,1 0 0,0 1 0,2-1 0,-1 1 0,0 3 0,-4 2 0,-4 7 0,-7 6 0,-3 5 0,-5 7 0,2-3 0,0 3 0,-1-2 0,-1 2 0,-3 1 0,3-3 0,1-2 0,5-5 0,3-3 0,3-5 0,2-3 0,3-1 0,-3 1 0,0 2 0,-2 9 0,-4 1 0,-2 9 0,3-5 0,1 0 0,6-10 0,-1-2 0,4-5 0,0-5 0,1 2 0,1-3 0,5 7 0,8 5 0,18 7 0,9 6 0,7 0 0,3 2 0,-4-4 0,-5 0 0,-5-4 0,-13-4 0,-10-6 0,-8-6 0,-8-8 0,-1-8 0,0-2 0,-7 2 0,5 8 0,-5 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28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258 1 24575,'-4'6'0,"-2"2"0,0 1 0,-2-2 0,3 1 0,-1-2 0,1 1 0,0-1 0,0-1 0,1 0 0,1-2 0,-1 2 0,0 0 0,-2 0 0,-1 1 0,0 1 0,-3 0 0,1 0 0,0-1 0,3 0 0,0-3 0,4 1 0,-4 0 0,-3 0 0,-6 4 0,-2-1 0,-1 2 0,3-2 0,5-3 0,-1 0 0,6-1 0,-1 0 0,4 1 0,-2-3 0,5-1 0,-1-4 0,3-1 0,0-2 0,-1 3 0,0 0 0,0 1 0,-2-2 0,4 0 0,-2-5 0,3 2 0,-1-5 0,2 0 0,0-1 0,-1 1 0,1 2 0,-2 1 0,-1 4 0,-2 3 0,-5 10 0,1 0 0,-4 7 0,-2-1 0,2 1 0,-3 3 0,3-2 0,0-1 0,2 1 0,0-3 0,3-2 0,-2-2 0,4-4 0,-1 0 0,5 2 0,3 0 0,2 4 0,2-1 0,-1 1 0,4 4 0,-2-2 0,2 3 0,-2-4 0,-3-2 0,1-3 0,-7-2 0,0-3 0,-1 0 0,-13-2 0,9 1 0,-10-2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34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428 83 24575,'-5'2'0,"-1"1"0,0 0 0,-5 2 0,2-1 0,-5 3 0,4-1 0,-3-1 0,1 1 0,-1-1 0,0 0 0,2 0 0,2-2 0,1 2 0,2-2 0,-1 1 0,3-1 0,0 0 0,1-1 0,-1 1 0,-6 1 0,0 0 0,-7 2 0,3-1 0,-1 0 0,3-2 0,2 0 0,5-1 0,4-5 0,3-2 0,7-4 0,2-3 0,4 1 0,7-5 0,4 2 0,5-5 0,-4 7 0,-2-2 0,-10 8 0,-3 1 0,-6 2 0,-2 0 0,0 0 0,0-1 0,5-1 0,2-3 0,7-3 0,0 2 0,1-3 0,-5 6 0,-4 1 0,-5 3 0,-6 6 0,-2 1 0,-11 10 0,-5-1 0,-4 5 0,-4-2 0,1 0 0,0-2 0,6-5 0,5 0 0,9-6 0,1-1 0,2 0 0,-4-1 0,-2 5 0,-3 1 0,-1 0 0,0-1 0,2-3 0,3-1 0,3-1 0,0 0 0,-1 0 0,-1 0 0,1 0 0,2-2 0,1 2 0,-2-2 0,-1 1 0,-3-1 0,2 1 0,-1 0 0,3 0 0,0 0 0,3 0 0,-2-1 0,-2 3 0,-9 1 0,-1-1 0,-7 4 0,9-5 0,1 1 0,5-2 0,0 2 0,-3 0 0,0 1 0,4-3 0,4-2 0,5-2 0,2-3 0,1 0 0,3-3 0,1 1 0,0-4 0,0 3 0,-1-2 0,3-2 0,1 0 0,5-4 0,-2-1 0,1 3 0,-2-1 0,-3 4 0,-2 3 0,-2-1 0,-3 4 0,-2 2 0,1 0 0,-1 1 0,-1 0 0,-1-1 0,0 1 0,1-1 0,-1 1 0,1 0 0,-4 10 0,-1 0 0,-5 14 0,-1-3 0,1 6 0,-1-2 0,3 2 0,-1-3 0,1 0 0,2-2 0,2-5 0,2-3 0,1-5 0,0-1 0,0 0 0,0 3 0,-1 1 0,-1 2 0,1-1 0,-1 1 0,2-5 0,3 1 0,5 2 0,3 1 0,1 3 0,-1-4 0,-4 1 0,-1-3 0,-2 0 0,-3-3 0,2-1 0,-3-1 0,1 0 0,0-1 0,2 2 0,1-1 0,3 1 0,-2 1 0,0-2 0,-1 3 0,0-2 0,2 3 0,-10-4 0,-28-5 0,17 1 0,-19-2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36.6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169 11 24575,'0'-5'0,"-1"2"0,1 1 0,-4 4 0,1 2 0,-4 5 0,-1 6 0,0 0 0,-1 4 0,1 1 0,-1 1 0,3-2 0,-1-2 0,2-3 0,-1-2 0,-3 2 0,0-1 0,0-1 0,3 1 0,0-3 0,4-2 0,-1-3 0,1-1 0,5-12 0,0 0 0,4-11 0,-2 3 0,-1 0 0,1-4 0,-3 1 0,0-3 0,0 3 0,0 2 0,-1 3 0,1 1 0,-2 2 0,0 1 0,0 3 0,0 0 0,0 4 0,0-1 0,0 3 0,0 5 0,0 8 0,-2 4 0,2 12 0,-4 1 0,2 4 0,-3 3 0,1-5 0,0-1 0,0-2 0,1-11 0,1-3 0,1-11 0,1-4 0,-1-4 0,-20-5 0,15 5 0,-15-1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43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1827 136 24575,'-13'1'0,"-3"0"0,-3 1 0,-3-1 0,-4-1 0,-1 0 0,-4-1 0,2-2 0,0-1 0,0-2 0,-8 1 0,-13-1 0,-6 0 0,-16 1 0,7 0 0,-2-1 0,14 1 0,5 0 0,11 1 0,5 2 0,4-3 0,9 5 0,4-1 0,5 1 0,-1 0 0,-3-2 0,-5 2 0,-9-1 0,-9-1 0,-4 0 0,-6-2 0,6 0 0,2-1 0,3 1 0,6-1 0,0 0 0,6 1 0,-4 1 0,2 0 0,-4 1 0,-2-1 0,0 3 0,1-3 0,-1 3 0,2-2 0,-2 2 0,4-1 0,-2 1 0,8-2 0,-2 2 0,2 0 0,0 0 0,2 0 0,-8-1 0,2 0 0,-6-1 0,7 0 0,6 0 0,11 0 0,-3 0 0,9 1 0,-6-1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10:42.6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9811.4668"/>
      <inkml:brushProperty name="anchorY" value="-13512.46387"/>
      <inkml:brushProperty name="scaleFactor" value="0.5"/>
    </inkml:brush>
  </inkml:definitions>
  <inkml:trace contextRef="#ctx0" brushRef="#br0">639 935 24575,'-4'-15'0,"0"-2"0,2 6 0,-5-2 0,-1-2 0,-3 2 0,-1-1 0,3 3 0,-1 2 0,5 2 0,-2 1 0,1-2 0,-1 0 0,-1-3 0,0 1 0,1-1 0,0 2 0,2 0 0,1 0 0,0 0 0,-3-1 0,0-1 0,-1 0 0,-2-3 0,1 1 0,-1 0 0,1 2 0,1 1 0,3 1 0,1 0 0,2 1 0,-1 0 0,2 2 0,-1 1 0,1 1 0,-1 2 0,0-1 0,0-1 0,-1-2 0,-2 0 0,-1-4 0,-2-2 0,0-1 0,-3-2 0,0 1 0,-2-2 0,3 3 0,-1-1 0,4 4 0,1 0 0,2 3 0,2 3 0,0 0 0,1 1 0,-1-2 0,0 0 0,-2-2 0,-3-3 0,-1-1 0,-2-3 0,-2-1 0,-1-2 0,2 1 0,0-3 0,3 5 0,0-4 0,3 3 0,-2 1 0,2 1 0,-1 3 0,0 1 0,1 2 0,2 3 0,1-1 0,0 2 0,2 0 0,-2 0 0,0 1 0,0-2 0,-2 0 0,0-3 0,-3-2 0,0-2 0,-3-3 0,0-1 0,-1-1 0,-2-1 0,1 0 0,-2 1 0,3 2 0,3 3 0,5 4 0,1 5 0,2 10 0,-1 0 0,0 5 0,1-4 0,-1-1 0,0-1 0,0 0 0,0-1 0,1 0 0,-2 1 0,2 3 0,-2 1 0,2 1 0,-2 0 0,0 1 0,-1 1 0,-1 0 0,2 2 0,-1-2 0,0-1 0,2 0 0,0-5 0,1 0 0,0-2 0,-1 1 0,1-1 0,-1 1 0,1 0 0,0 3 0,-1 0 0,0 1 0,-1 0 0,1-3 0,-1-1 0,2-2 0,-1-2 0,1-1 0,0 1 0,0 1 0,0-2 0,-1 2 0,0-1 0,0 0 0,3-10 0,0 2 0,1-11 0,-1 6 0,-1-4 0,0 0 0,-1-2 0,0 0 0,0-1 0,-1 4 0,0 0 0,-2 2 0,2 1 0,0 0 0,1-1 0,-1 0 0,1 3 0,-1 0 0,1 1 0,-1 0 0,1 1 0,-1-3 0,1 2 0,0 0 0,1-2 0,-1 4 0,1-1 0,-1 1 0,0 2 0,1-2 0,-1 2 0,1-2 0,-1 2 0,0 1 0,0-1 0,1 0 0,-1-2 0,2-1 0,-2 0 0,2-2 0,-2 1 0,1 1 0,-1 0 0,0 2 0,1 1 0,-1 1 0,2 0 0,1 0 0,0 0 0,4 2 0,3 1 0,1 1 0,3 1 0,0 0 0,4-1 0,-2 0 0,5 0 0,0 0 0,-3 0 0,-2 0 0,-5-1 0,-1 0 0,-2 0 0,-1-1 0,-3 1 0,0-1 0,0 1 0,2 0 0,2 0 0,2 0 0,-2 0 0,0-1 0,-3 1 0,-1-1 0,-1 1 0,0-1 0,0 1 0,-1-1 0,-16 0 0,11 0 0,-12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44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0 242 24575,'4'-4'0,"2"-3"0,1 2 0,1-3 0,1 1 0,0-3 0,1 1 0,-2-2 0,1 1 0,0 0 0,0-2 0,2 1 0,-2-2 0,3 0 0,-3 3 0,-1 1 0,1 1 0,0 1 0,5-3 0,-1 2 0,5-4 0,-2 3 0,-1 1 0,-4 2 0,-5 1 0,-1 1 0,0 0 0,-2 1 0,1 1 0,-2 0 0,1-1 0,-5 3 0,-2-1 0,-11 1 0,9 0 0,-5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46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24575,'3'4'0,"2"-1"0,-2 3 0,9 4 0,-1 1 0,6 3 0,-3-2 0,0 0 0,-1 2 0,2-3 0,-1 3 0,-2-5 0,-1 2 0,-2-5 0,-1 0 0,-2-1 0,0 0 0,-3-2 0,1 1 0,0-3 0,3 3 0,1-1 0,2 1 0,-1-1 0,-4 0 0,1-1 0,-1 3 0,2-1 0,-2 0 0,1-1 0,-4-3 0,-20-4 0,11 2 0,-13-2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57.9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274 1 24575,'-1'11'0,"1"-2"0,-3 5 0,3-1 0,-3 3 0,3 1 0,-3 1 0,2-3 0,-2 2 0,1-4 0,0 4 0,0-2 0,-1 2 0,0-1 0,2-1 0,-2-2 0,2-1 0,-1 0 0,-1 3 0,3-5 0,-2 3 0,1-4 0,0 2 0,0 0 0,-1 2 0,1 0 0,-2 0 0,1 0 0,1-4 0,0 1 0,-1 1 0,2-1 0,-3 3 0,3 0 0,-2 1 0,0 3 0,-1 2 0,0 1 0,0 2 0,0 0 0,-1 0 0,0 0 0,-2 1 0,2-3 0,-2 2 0,0 1 0,-1 0 0,-1 5 0,0-5 0,1 3 0,2-6 0,1-2 0,2-5 0,1-7 0,1-2 0,0-1 0,-3-2 0,-6-6 0,-42-14 0,30 8 0,-25-7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8:59.5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231 0 24575,'-3'8'0,"-3"2"0,-7 6 0,-2 0 0,-5 6 0,1-2 0,0 1 0,2-2 0,4-4 0,-1 2 0,3-5 0,-1 3 0,3-7 0,1 3 0,2-4 0,2 0 0,1-3 0,2 0 0,-1-1 0,0 1 0,0 0 0,-2 2 0,1-1 0,0 0 0,1-1 0,1-2 0,0 0 0,1 0 0,-2 0 0,1 0 0,1 2 0,-3 1 0,2 0 0,-2-1 0,0 2 0,1-3 0,0-1 0,1-3 0,5-9 0,4-5 0,-1 3 0,0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9:00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24575,'7'15'0,"0"1"0,4 1 0,4 3 0,3 1 0,8 5 0,0-1 0,1-1 0,-5-5 0,-5-2 0,-5-7 0,-1 1 0,-3-3 0,-1-1 0,-2 0 0,1-2 0,-2 2 0,3 1 0,0 2 0,0 0 0,-2-1 0,-1-3 0,-7-1 0,-4-2 0,1-1 0,0-1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9:11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285 1490 24575,'0'-15'0,"0"-1"0,0-5 0,-1-8 0,-3 0 0,-2-8 0,-2 3 0,-3-3 0,2 3 0,-1-4 0,3 3 0,2-3 0,0 0 0,3 0 0,1 0 0,1-6 0,0 3 0,1-8 0,0 6 0,2-3 0,-2 8 0,2 0 0,2 1 0,-2 4 0,1-2 0,-1 4 0,0 0 0,0 3 0,0 3 0,0-3 0,0 2 0,0-1 0,-1-3 0,-1 1 0,-1-2 0,0 1 0,0 0 0,0 2 0,1 1 0,0 0 0,1 3 0,-2 2 0,2 2 0,-2 5 0,0 1 0,0 4 0,0 1 0,-2 9 0,1 1 0,-3 6 0,-1 2 0,-2 0 0,0 2 0,-2 2 0,0 1 0,-2 0 0,1-1 0,1-2 0,1-3 0,5-3 0,-1-1 0,2-1 0,-1 0 0,1 1 0,-3 1 0,-1 4 0,-3-1 0,-7 6 0,1-2 0,-2 2 0,1-1 0,3-1 0,2 0 0,1-1 0,2 0 0,1-3 0,0 0 0,1 0 0,0-2 0,2 2 0,-2-2 0,3 1 0,-1-2 0,2-5 0,6-9 0,5-13 0,6-4 0,1-4 0,7 3 0,-4 1 0,2 3 0,-9 4 0,-4 6 0,-4 5 0,-2 1 0,0 0 0,-1 0 0,2-2 0,1-1 0,0-1 0,5-3 0,-1-3 0,7-3 0,1 1 0,5-1 0,0 5 0,-4 3 0,-7 11 0,-6 4 0,-3 9 0,-1-1 0,3-2 0,-3-1 0,1-3 0,0-1 0,2 1 0,4 8 0,2-1 0,4 9 0,0-3 0,3 3 0,4 1 0,2-1 0,0-1 0,3-1 0,-9-4 0,3-2 0,-6-1 0,-1 0 0,1 0 0,-2 0 0,2 1 0,-4 0 0,-2 0 0,-1-2 0,-4-3 0,0-1 0,-1-10 0,-4-1 0,-2-3 0,1 3 0,-1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10:50.3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27 24575,'12'-3'0,"5"2"0,4 0 0,6 1 0,-1 0 0,-6 1 0,-6-1 0,-5 1 0,0-1 0,2 0 0,9 1 0,5 0 0,8 0 0,6 0 0,0-1 0,-2 1 0,-10-1 0,-12 0 0,-8 0 0,-3 0 0,1-1 0,5 0 0,1-1 0,1 0 0,-1 0 0,-3 0 0,-1 2 0,-1-1 0,-1 1 0,-2 0 0,-1 0 0,3-1 0,4 0 0,3 0 0,3-1 0,-2 1 0,-4-1 0,-3 1 0,-2 0 0,2 0 0,2 1 0,0-1 0,-1 1 0,-4-2 0,-2 1 0,1-1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10:52.3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5829.5293"/>
      <inkml:brushProperty name="anchorY" value="-12972.91504"/>
      <inkml:brushProperty name="scaleFactor" value="0.5"/>
    </inkml:brush>
  </inkml:definitions>
  <inkml:trace contextRef="#ctx0" brushRef="#br0">16 1 24575,'11'9'0,"1"-1"0,2 2 0,5-1 0,3 2 0,1-1 0,1 2 0,-7-4 0,-3 0 0,-5-4 0,-3 1 0,5 0 0,3 2 0,5 2 0,3-1 0,-3 0 0,3 1 0,-3-1 0,1 0 0,-6-3 0,-7-3 0,-4 0 0,-1-1 0,-1 1 0,-6 0 0,2 0 0,-7 0 0,1 1 0,2-2 0,-1 2 0,2-2 0,2 1 0,-1 1 0,0 1 0,-2 1 0,-2 2 0,0 1 0,-2-2 0,-2 5 0,-2-1 0,-1 2 0,-1 0 0,-1 0 0,2-3 0,3-2 0,4-1 0,3-2 0,1 0 0,0 2 0,-5 2 0,-3 2 0,-2 1 0,-2 2 0,1-1 0,0 1 0,4-4 0,5-3 0,4-4 0,3-2 0,-8-1 0,5 1 0,-5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10:57.5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8906.17969"/>
      <inkml:brushProperty name="anchorY" value="-23646.4668"/>
      <inkml:brushProperty name="scaleFactor" value="0.5"/>
    </inkml:brush>
  </inkml:definitions>
  <inkml:trace contextRef="#ctx0" brushRef="#br0">177 860 24575,'6'-13'0,"-2"-1"0,-1 1 0,-2 0 0,0-4 0,-1 1 0,1-2 0,-1 0 0,0 0 0,0-1 0,1-3 0,-1 2 0,1-1 0,-1 0 0,0 2 0,0-2 0,0 1 0,0-2 0,0 2 0,0 0 0,0 2 0,0 2 0,0 3 0,0 1 0,0 2 0,0 1 0,0 1 0,0 0 0,0 0 0,0-1 0,0-1 0,0 1 0,0 0 0,0-1 0,0 2 0,0-3 0,0 3 0,0-3 0,0 1 0,0-1 0,0-1 0,0-1 0,0 0 0,0-2 0,0 0 0,0 0 0,0 0 0,0 4 0,0 2 0,0 2 0,0 3 0,0 0 0,0 1 0,0 1 0,1-2 0,-1 1 0,1-3 0,0 0 0,-1-1 0,1-1 0,0-2 0,-1 0 0,2 0 0,-1 1 0,0 0 0,1 2 0,-2 0 0,1 2 0,-1 1 0,0 1 0,0-2 0,0 3 0,0-1 0,0 0 0,0-2 0,0-1 0,0-1 0,0 2 0,-1 1 0,-3 8 0,1-3 0,-4 9 0,2-5 0,0 3 0,0-1 0,-2 2 0,1-1 0,0 0 0,-1 0 0,4-2 0,-1-1 0,3-2 0,0 0 0,0-1 0,-2 2 0,-2 1 0,0 2 0,-1 1 0,1-2 0,0 0 0,1-1 0,3-2 0,-1 0 0,2-1 0,-4 3 0,0 3 0,-4 1 0,-2 2 0,-2 2 0,-2-1 0,-1 5 0,1-4 0,2-1 0,5-4 0,3-3 0,3-5 0,6-5 0,0 0 0,4-5 0,-3 2 0,1-2 0,2-2 0,-1 0 0,1-2 0,0 2 0,-1 1 0,2-2 0,-2 1 0,0 0 0,1 0 0,-1-1 0,1-3 0,-1 2 0,-2-1 0,-2 4 0,-1 2 0,-2 3 0,0 0 0,0 4 0,-1-1 0,6 4 0,0 0 0,5 3 0,3 3 0,2 2 0,4 2 0,1 1 0,0 0 0,-2 2 0,-4-1 0,0 0 0,-4-2 0,-2 1 0,-1-3 0,-2 2 0,0-3 0,0 1 0,3 1 0,0-2 0,2 3 0,4 1 0,0 1 0,3 2 0,3 3 0,2-1 0,4 5 0,2-6 0,-2-1 0,-4-7 0,-6-2 0,-6-4 0,-7-2 0,-2-1 0,-2-5 0,-1 0 0,0-3 0,-1 0 0,0 1 0,1-2 0,0 1 0,0 3 0,0 1 0,0 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6:01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1 210 24575,'10'2'0,"5"-1"0,8 2 0,5 0 0,0 0 0,1 0 0,-8 1 0,-3-2 0,-7 1 0,0-2 0,-1 1 0,2 0 0,1 0 0,1 1 0,-1 0 0,0-1 0,3 1 0,0-1 0,1 0 0,-3-2 0,-5 3 0,-1-3 0,-3 1 0,0-1 0,3 1 0,5 0 0,3 0 0,1 0 0,1-1 0,-1 2 0,-1-2 0,-1 0 0,-2-2 0,-5 2 0,2-2 0,-7 1 0,2 0 0,0 1 0,9-1 0,19-3 0,23 0 0,13-1 0,13 0 0,-4 1 0,-15-1 0,-11 3 0,-28 0 0,-13 2 0,-10 0 0,-4 0 0,0 0 0,-1 0 0,-5 0 0,-14-1 0,-25 1 0,-15-4 0,-19 2 0,9-1 0,2-2 0,21 1 0,13-1 0,17 4 0,10-1 0,2 2 0,-8 2 0,-11-1 0,-25 3 0,-9-1 0,-7-1 0,18 0 0,12-2 0,28 0 0,7-2 0,17 1 0,2-4 0,1 2 0,0-2 0,2 2 0,3-3 0,18 2 0,16-2 0,11 0 0,-4 1 0,-9 0 0,-21 1 0,-13 3 0,-10-1 0,4 2 0,5 2 0,15-1 0,-4 2 0,-8-1 0,-11-2 0,-10-4 0,-2-1 0,-2-7 0,-2 2 0,1-4 0,-2 1 0,1 1 0,-4-1 0,2 1 0,-4 0 0,2 2 0,0 1 0,3 2 0,3 3 0,3 4 0,2 2 0,5 4 0,4 5 0,7 1 0,6 6 0,3-1 0,4 2 0,-2-2 0,-7-3 0,-6-4 0,-10-6 0,-3 0 0,1-1 0,1 5 0,4-1 0,5 6 0,0-3 0,3 2 0,-1-1 0,-4-2 0,-5-6 0,-11-8 0,-6-9 0,-8-5 0,-5-6 0,-5 1 0,-7-8 0,1 4 0,-3-5 0,8 9 0,5 5 0,11 5 0,9 13 0,7 3 0,2 8 0,6 3 0,1-2 0,3 2 0,0-3 0,0 3 0,1-1 0,-3 1 0,-1-1 0,-3-1 0,-4-1 0,-2 4 0,-1-4 0,-1 0 0,0-2 0,-1-4 0,0 0 0,1 0 0,-1-1 0,4 2 0,-1 1 0,3 1 0,-2 1 0,1-1 0,-1 2 0,2 1 0,-1 4 0,0 5 0,-1 0 0,-1 1 0,-2-6 0,0-3 0,1-7 0,-1-3 0,3-2 0,-2-3 0,2 2 0,-5-1 0,-2 7 0,-3 0 0,-5 6 0,-2 1 0,-5 4 0,-1 1 0,0 0 0,-2 0 0,5-3 0,0-1 0,8-5 0,0-1 0,2 1 0,-5 1 0,-4 2 0,2-1 0,-2-3 0,5 0 0,-1-2 0,4 0 0,2-4 0,5-4 0,6-8 0,5-4 0,0-3 0,4 0 0,-4 3 0,0-1 0,-2 5 0,-2-1 0,-3 5 0,0 0 0,-2 3 0,0 0 0,-1 1 0,0 1 0,0-1 0,1 0 0,-2-1 0,2 1 0,-2 1 0,0 0 0,0 0 0,1 1 0,4-4 0,1 0 0,2 0 0,-1 1 0,-3 3 0,-1 0 0,0 0 0,-2-1 0,2-1 0,-1 1 0,1-1 0,-3 7 0,-1 2 0,-4 8 0,-3 2 0,1-1 0,-1-2 0,3-4 0,1-2 0,1-2 0,2 0 0,-2-2 0,12-14 0,-3 0 0,14-15 0,-6 5 0,2 2 0,-4 2 0,-4 5 0,0 1 0,-4 5 0,2 1 0,-2 1 0,-1 1 0,1 1 0,-2 0 0,0 6 0,-2 0 0,-2 6 0,-2 3 0,1-1 0,-1 0 0,1-2 0,0 0 0,1-1 0,1 0 0,1-2 0,3-4 0,2-4 0,5-8 0,2-1 0,-4 1 0,-2 2 0,-9 5 0,-2 0 0,-7 3 0,-2 0 0,4 0 0,1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10:46:08.5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506 1 24575,'0'11'0,"-1"4"0,-1 2 0,-2 7 0,1-3 0,-2 2 0,2 2 0,0-3 0,1-1 0,1-4 0,1-7 0,0-3 0,-1-3 0,1 0 0,-2 1 0,2 3 0,0 2 0,0 3 0,0-2 0,0 1 0,0 2 0,-1-2 0,1 3 0,-2-4 0,2 0 0,-1-1 0,0-2 0,-1 1 0,1 0 0,-1 3 0,1-1 0,-2 2 0,0-1 0,0 2 0,2-2 0,-1 1 0,1-3 0,1 0 0,-1-2 0,1 0 0,0 0 0,-2 1 0,1 3 0,-4 3 0,0 4 0,-3 6 0,-1-4 0,0 2 0,4-8 0,-1 1 0,5-9 0,-3-1 0,4-4 0,-1 0 0,1 2 0,0 4 0,-1 3 0,0 2 0,0 0 0,1-5 0,0-1 0,1-3 0,0 0 0,0-1 0,-1-1 0,0 1 0,0 2 0,0 2 0,1 10 0,2-3 0,0 6 0,0-6 0,-1-4 0,-2 1 0,2-6 0,-2-5 0,2-5 0,0-8 0,3 0 0,-2 3 0,1 2 0,-3 1 0,2 0 0,-3-3 0,3-3 0,-1-4 0,0-2 0,2-7 0,-3 0 0,1-2 0,0 1 0,-1 2 0,2 1 0,-3 0 0,2 4 0,-2 4 0,0 5 0,0 2 0,0 1 0,0 2 0,0 0 0,0 1 0,0-4 0,1 0 0,-1-6 0,1 0 0,0-1 0,0-4 0,0 1 0,0-3 0,1 0 0,1 1 0,0-1 0,-2 5 0,0 0 0,-1 3 0,0 2 0,2 2 0,-2 3 0,1 3 0,-1-3 0,0 2 0,1-5 0,0 0 0,1-1 0,-1-1 0,1 2 0,2-3 0,-4 2 0,4-1 0,-4 5 0,0-1 0,-3 2 0,-1-3 0,-1 2 0,1 2 0,3-1 0,-2 5 0,-2 4 0,-3 3 0,-6 5 0,0-1 0,-3 0 0,-4 3 0,-4-1 0,-3 3 0,-1 0 0,-1 1 0,0 2 0,2-4 0,-1 4 0,8-5 0,1-1 0,5-1 0,-2 0 0,2-2 0,-3 2 0,3-3 0,2-1 0,1 1 0,-2-1 0,0 2 0,1-2 0,10-7 0,8-5 0,10-5 0,2-6 0,3 2 0,0-2 0,2 1 0,-1-1 0,1 1 0,-3 0 0,0 1 0,-4 2 0,0 0 0,-1-1 0,3 0 0,3-3 0,0 1 0,4-1 0,-6 1 0,-1 4 0,-8 3 0,-4 5 0,-1-1 0,4-2 0,2-1 0,0 1 0,-2 1 0,-1 2 0,-4 1 0,1 0 0,-1 3 0,-1 0 0,4 5 0,5 2 0,1 3 0,5 2 0,3 5 0,7 3 0,10 9 0,4-1 0,9 5 0,0-7 0,0 0 0,0-3 0,-11-5 0,-4-5 0,-9-2 0,-12-7 0,-5-3 0,-10-13 0,-2-2 0,-9-12 0,-2 1 0,-5-1 0,0 3 0,4 4 0,4 6 0,7 7 0,3 3 0,1 4 0,-12-5 0,-9-5 0,4 2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9T08:30:42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24575,'5'0'0,"-1"0"0,-2 0 0,2 0 0,1 0 0,3 0 0,0 0 0,1 0 0,-1 0 0,-2 0 0,-2 0 0,-1 0 0,3 0 0,4 0 0,3 0 0,4 0 0,0 0 0,-2 0 0,3 0 0,-4 0 0,-3 0 0,-2 0 0,-2 0 0,-4 0 0,3-1 0,-3 1 0,3-1 0,0 0 0,3 1 0,2-2 0,0 2 0,2-1 0,-2 1 0,-3 0 0,-3 0 0,-1 0 0,5-1 0,0 1 0,8-2 0,6 1 0,4-2 0,9 3 0,-6-2 0,-1 1 0,-10 0 0,-9 0 0,-5 1 0,-4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2B4E8-2976-4B87-A906-63F5932CC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7517F3-F30E-448A-A302-9359A87A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7A7BE3-F8B9-4368-B892-777DE10F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CA59BB-34B2-4720-970D-65A2CC6FE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2C77F2-1228-4112-B732-CE7C7723B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460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7B257-2516-4C7A-9EB0-0D85633B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5C354F6-EDF6-41D9-93C1-8441C6D4F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74D1FC-BA33-489A-9D4E-13C95F6DF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6FB49C-8879-456A-9426-6E05D02C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4CEBD-0164-4748-8647-24AE16A89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828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A7D8880-D1E1-4A47-9157-418FA48C1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B908F23-98AB-4E94-8D95-154D15D98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B3A1E7-8521-4F7B-8770-10773ED8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22A28C-A517-438B-909A-C893C087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44CD08-4FFA-4CBE-AC34-9232DC9F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701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FFF421-5846-44AF-9A23-1AB5F398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9400F8-92E5-479E-860A-88B9666BD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039D21-87E5-4DD8-9FD5-DFBB4335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CE364B-2D9F-460C-A1EE-6F465C21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3458E7-164F-418D-93E4-93503D33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318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B9ECC-560E-4709-ADC2-FBB093DA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B561BD-AF96-4E9B-8BE9-2EFF53701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39067C-D2B6-411A-B2F4-36ECBBB41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2A36BC-5DC0-403F-A757-601DCD357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2D1A35-D466-49E5-859A-2DBC7B48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551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6A4C5-A439-401D-9E8B-A85E75B9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7433C0-3304-4FCD-A8AA-8481F0109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78A4D7-7372-4FC5-9ADC-47AA1A68A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9BAB15A-BF26-4267-9E57-80B3DC78F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A87492-F0B2-4719-8A6E-EF92CCE15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7FFE553-7C05-4313-A421-2A62C4AE1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26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FA2EC-A1FB-4428-8357-AB07E0A0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DFFBD6-F6EB-4460-BDD0-4CDD20A9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17F8B7-E9AD-494D-A9B4-4D55E67B1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AE8309-578B-44AA-A1EF-9E2492B04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F68CA0-8387-43F8-8A20-F26F13B3B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BCC6B8A-5F74-480E-B5BB-AE54C6B4C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FBB6E4E-877B-4506-9FCE-417FEB8D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B255AF9-D2CC-4A0C-BA78-98571AE6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904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1D8C-A416-4852-A7D1-3C184D98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B21C8A9-DFDD-4DCC-AF3E-F36E0525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547622-A255-42DC-A866-9BFBF01BF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D66C89C-C0C7-4148-A34F-57DAC5C0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08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E0AE7B-E0CD-48DF-AE54-FA37ECC7A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D25EE48-8A7B-447D-8537-C9170ED0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E1500B-7C10-4D92-A2CB-8FF896DE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937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DEB40-C977-4DB8-AE74-0A395A85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573097-9D79-486A-BD1E-F099C05D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53C520-14C0-48D7-9810-7BB97AD21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CF99FB-7464-471D-8C8C-E3849962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80F4C7-4587-4624-B384-927678DF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B554F2F-8617-4AEB-9D31-0273125D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065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21BB9B-A6C8-407D-AC43-88D3A0C00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2180DD8-3B69-4110-A19D-29A875E35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3E89D6-CE26-40F1-96F7-6F5C8431B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D9CB1B-F3AC-46CA-8A27-8C4E8633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4BAECA-5C60-4664-BC3A-48989DC5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EF49AF-D299-4788-A95D-54FF36117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666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07BA3B-7A56-4F9E-856C-CE375578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DD9D21-08FC-46B7-9B38-07FB3684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21F6F2-5343-4ACE-AE06-5B00ED1D2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D3B38-019B-424A-AE8D-64E57E1DBF73}" type="datetimeFigureOut">
              <a:rPr lang="nl-NL" smtClean="0"/>
              <a:t>21-11-2020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2BC2BF-79F6-4624-AAE5-D5E2042A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91FBFD-4469-4617-B13B-4CD24F52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080C8-D25A-4BFC-A331-A5290B4CB2C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66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customXml" Target="../ink/ink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0.xml"/><Relationship Id="rId5" Type="http://schemas.openxmlformats.org/officeDocument/2006/relationships/image" Target="../media/image32.png"/><Relationship Id="rId4" Type="http://schemas.openxmlformats.org/officeDocument/2006/relationships/customXml" Target="../ink/ink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../media/image14.tiff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2.xm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customXml" Target="../ink/ink24.xml"/><Relationship Id="rId4" Type="http://schemas.openxmlformats.org/officeDocument/2006/relationships/customXml" Target="../ink/ink21.xm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image" Target="../media/image15.tiff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6.xml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customXml" Target="../ink/ink28.xml"/><Relationship Id="rId4" Type="http://schemas.openxmlformats.org/officeDocument/2006/relationships/customXml" Target="../ink/ink25.xml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3" Type="http://schemas.openxmlformats.org/officeDocument/2006/relationships/image" Target="../media/image16.tiff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0.xml"/><Relationship Id="rId5" Type="http://schemas.openxmlformats.org/officeDocument/2006/relationships/image" Target="../media/image46.png"/><Relationship Id="rId4" Type="http://schemas.openxmlformats.org/officeDocument/2006/relationships/customXml" Target="../ink/ink29.xml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3" Type="http://schemas.openxmlformats.org/officeDocument/2006/relationships/image" Target="../media/image17.tiff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3.xml"/><Relationship Id="rId5" Type="http://schemas.openxmlformats.org/officeDocument/2006/relationships/image" Target="../media/image50.png"/><Relationship Id="rId4" Type="http://schemas.openxmlformats.org/officeDocument/2006/relationships/customXml" Target="../ink/ink32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customXml" Target="../ink/ink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12.png"/><Relationship Id="rId3" Type="http://schemas.openxmlformats.org/officeDocument/2006/relationships/image" Target="../media/image4.tiff"/><Relationship Id="rId7" Type="http://schemas.openxmlformats.org/officeDocument/2006/relationships/image" Target="../media/image9.png"/><Relationship Id="rId12" Type="http://schemas.openxmlformats.org/officeDocument/2006/relationships/customXml" Target="../ink/ink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5.tiff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0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customXml" Target="../ink/ink12.xml"/><Relationship Id="rId4" Type="http://schemas.openxmlformats.org/officeDocument/2006/relationships/customXml" Target="../ink/ink9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6.tiff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4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customXml" Target="../ink/ink16.xml"/><Relationship Id="rId4" Type="http://schemas.openxmlformats.org/officeDocument/2006/relationships/customXml" Target="../ink/ink13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if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Rondje Vorden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00C119B-33BC-4341-ABF3-0CF5C63F97C7}"/>
              </a:ext>
            </a:extLst>
          </p:cNvPr>
          <p:cNvSpPr txBox="1"/>
          <p:nvPr/>
        </p:nvSpPr>
        <p:spPr>
          <a:xfrm>
            <a:off x="4986338" y="3429000"/>
            <a:ext cx="2282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3634554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Sport- en Tourklasse: pijl 16 en 17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5656882" y="2176041"/>
            <a:ext cx="1735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 RC: </a:t>
            </a:r>
            <a:r>
              <a:rPr lang="nl-NL" dirty="0" err="1"/>
              <a:t>Z</a:t>
            </a:r>
            <a:endParaRPr lang="nl-NL" dirty="0"/>
          </a:p>
          <a:p>
            <a:endParaRPr lang="nl-NL" dirty="0"/>
          </a:p>
        </p:txBody>
      </p:sp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6B6AB8C3-1B93-3348-9DD0-1EF8D9F85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0" y="1062233"/>
            <a:ext cx="2112243" cy="56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94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 err="1">
                <a:latin typeface="+mn-lt"/>
              </a:rPr>
              <a:t>Sport-en</a:t>
            </a:r>
            <a:r>
              <a:rPr lang="nl-NL" sz="3200" dirty="0">
                <a:latin typeface="+mn-lt"/>
              </a:rPr>
              <a:t> Tourklasse: pijl 18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6308204" y="2176041"/>
            <a:ext cx="568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RC: X-J-A</a:t>
            </a:r>
          </a:p>
          <a:p>
            <a:r>
              <a:rPr lang="nl-NL" dirty="0"/>
              <a:t>Sport RC: X-J-A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CBA15A4-75D7-764D-9485-E60507481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67" y="1464185"/>
            <a:ext cx="3705225" cy="52256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A1E0C46B-E463-2645-9ADC-4960E3766BF8}"/>
                  </a:ext>
                </a:extLst>
              </p14:cNvPr>
              <p14:cNvContentPartPr/>
              <p14:nvPr/>
            </p14:nvContentPartPr>
            <p14:xfrm>
              <a:off x="41376" y="5580708"/>
              <a:ext cx="250200" cy="16632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A1E0C46B-E463-2645-9ADC-4960E3766B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76" y="5572068"/>
                <a:ext cx="267840" cy="18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902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 err="1">
                <a:latin typeface="+mn-lt"/>
              </a:rPr>
              <a:t>Sport-en</a:t>
            </a:r>
            <a:r>
              <a:rPr lang="nl-NL" sz="3200" dirty="0">
                <a:latin typeface="+mn-lt"/>
              </a:rPr>
              <a:t> Tourklasse: pijl 19,20 en 21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6319779" y="2176041"/>
            <a:ext cx="568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RC: I-I</a:t>
            </a:r>
          </a:p>
          <a:p>
            <a:r>
              <a:rPr lang="nl-NL" dirty="0"/>
              <a:t>Sport RC: I-I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B61276-5974-2843-8305-832BFE9D6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" y="1088019"/>
            <a:ext cx="4598462" cy="5653863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9EEBD140-6E9B-554B-9AF7-AF7AF3A565ED}"/>
              </a:ext>
            </a:extLst>
          </p:cNvPr>
          <p:cNvGrpSpPr/>
          <p:nvPr/>
        </p:nvGrpSpPr>
        <p:grpSpPr>
          <a:xfrm>
            <a:off x="4804536" y="1369788"/>
            <a:ext cx="496800" cy="152280"/>
            <a:chOff x="4804536" y="1369788"/>
            <a:chExt cx="496800" cy="15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1BF9C0C6-53D0-7646-9F27-D270936D0888}"/>
                    </a:ext>
                  </a:extLst>
                </p14:cNvPr>
                <p14:cNvContentPartPr/>
                <p14:nvPr/>
              </p14:nvContentPartPr>
              <p14:xfrm>
                <a:off x="4811736" y="1431708"/>
                <a:ext cx="489600" cy="1476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1BF9C0C6-53D0-7646-9F27-D270936D088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02736" y="1422708"/>
                  <a:ext cx="5072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08BE1E73-C951-1949-9BF6-6F8E4CA580B0}"/>
                    </a:ext>
                  </a:extLst>
                </p14:cNvPr>
                <p14:cNvContentPartPr/>
                <p14:nvPr/>
              </p14:nvContentPartPr>
              <p14:xfrm>
                <a:off x="4804536" y="1369788"/>
                <a:ext cx="106200" cy="152280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08BE1E73-C951-1949-9BF6-6F8E4CA580B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95896" y="1361148"/>
                  <a:ext cx="123840" cy="169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6622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 err="1">
                <a:latin typeface="+mn-lt"/>
              </a:rPr>
              <a:t>Sport-en</a:t>
            </a:r>
            <a:r>
              <a:rPr lang="nl-NL" sz="3200" dirty="0">
                <a:latin typeface="+mn-lt"/>
              </a:rPr>
              <a:t> Tourklasse: pijl 19,20 en 21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6319779" y="2176041"/>
            <a:ext cx="568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RC: R-R</a:t>
            </a:r>
          </a:p>
          <a:p>
            <a:r>
              <a:rPr lang="nl-NL" dirty="0"/>
              <a:t>Sport RC: R-R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4F9DD1-DE8B-1B4D-AB22-62E80BE23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8" y="1148064"/>
            <a:ext cx="50165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6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 err="1">
                <a:latin typeface="+mn-lt"/>
              </a:rPr>
              <a:t>Sport-en</a:t>
            </a:r>
            <a:r>
              <a:rPr lang="nl-NL" sz="3200" dirty="0">
                <a:latin typeface="+mn-lt"/>
              </a:rPr>
              <a:t> Tourklasse: pijl 23,24 en 25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9028254" y="2176041"/>
            <a:ext cx="282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en Sport RC: T-U-V-U-T</a:t>
            </a:r>
          </a:p>
        </p:txBody>
      </p: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8A9BB463-BBD6-5D45-B78E-0DB6470D8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2" y="1464184"/>
            <a:ext cx="8425475" cy="522561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01A8A78-7603-1744-96B1-F45DA2524EC9}"/>
              </a:ext>
            </a:extLst>
          </p:cNvPr>
          <p:cNvSpPr txBox="1"/>
          <p:nvPr/>
        </p:nvSpPr>
        <p:spPr>
          <a:xfrm>
            <a:off x="9201873" y="3078866"/>
            <a:ext cx="207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Route: 1,2,3,4,2,1,5,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C7F13B62-3293-0E48-AA7B-AA6074473B8D}"/>
                  </a:ext>
                </a:extLst>
              </p14:cNvPr>
              <p14:cNvContentPartPr/>
              <p14:nvPr/>
            </p14:nvContentPartPr>
            <p14:xfrm>
              <a:off x="106227" y="4429928"/>
              <a:ext cx="297360" cy="11016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C7F13B62-3293-0E48-AA7B-AA6074473B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587" y="4421288"/>
                <a:ext cx="315000" cy="12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ep 14">
            <a:extLst>
              <a:ext uri="{FF2B5EF4-FFF2-40B4-BE49-F238E27FC236}">
                <a16:creationId xmlns:a16="http://schemas.microsoft.com/office/drawing/2014/main" id="{A8EFFF6E-94AB-4B47-95FD-C8ED475C7EA7}"/>
              </a:ext>
            </a:extLst>
          </p:cNvPr>
          <p:cNvGrpSpPr/>
          <p:nvPr/>
        </p:nvGrpSpPr>
        <p:grpSpPr>
          <a:xfrm>
            <a:off x="506547" y="1049888"/>
            <a:ext cx="187200" cy="341640"/>
            <a:chOff x="506547" y="1049888"/>
            <a:chExt cx="187200" cy="34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DBBBCA15-4A45-FF40-8AAF-46AFA3121160}"/>
                    </a:ext>
                  </a:extLst>
                </p14:cNvPr>
                <p14:cNvContentPartPr/>
                <p14:nvPr/>
              </p14:nvContentPartPr>
              <p14:xfrm>
                <a:off x="506547" y="1049888"/>
                <a:ext cx="117720" cy="34164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DBBBCA15-4A45-FF40-8AAF-46AFA31211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7907" y="1041248"/>
                  <a:ext cx="13536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7967C765-4FDB-A943-991E-A8CC64A3BB87}"/>
                    </a:ext>
                  </a:extLst>
                </p14:cNvPr>
                <p14:cNvContentPartPr/>
                <p14:nvPr/>
              </p14:nvContentPartPr>
              <p14:xfrm>
                <a:off x="556587" y="1351208"/>
                <a:ext cx="57240" cy="32400"/>
              </p14:xfrm>
            </p:contentPart>
          </mc:Choice>
          <mc:Fallback xmlns=""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7967C765-4FDB-A943-991E-A8CC64A3BB8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7587" y="1342208"/>
                  <a:ext cx="748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t 13">
                  <a:extLst>
                    <a:ext uri="{FF2B5EF4-FFF2-40B4-BE49-F238E27FC236}">
                      <a16:creationId xmlns:a16="http://schemas.microsoft.com/office/drawing/2014/main" id="{C1D14E6D-1342-264F-9742-9FB4B17B8D85}"/>
                    </a:ext>
                  </a:extLst>
                </p14:cNvPr>
                <p14:cNvContentPartPr/>
                <p14:nvPr/>
              </p14:nvContentPartPr>
              <p14:xfrm>
                <a:off x="639027" y="1303688"/>
                <a:ext cx="54720" cy="78480"/>
              </p14:xfrm>
            </p:contentPart>
          </mc:Choice>
          <mc:Fallback xmlns="">
            <p:pic>
              <p:nvPicPr>
                <p:cNvPr id="14" name="Inkt 13">
                  <a:extLst>
                    <a:ext uri="{FF2B5EF4-FFF2-40B4-BE49-F238E27FC236}">
                      <a16:creationId xmlns:a16="http://schemas.microsoft.com/office/drawing/2014/main" id="{C1D14E6D-1342-264F-9742-9FB4B17B8D8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0387" y="1295048"/>
                  <a:ext cx="72360" cy="96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96246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Sportklasse: pijl 26,27 en 28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7341032" y="2176040"/>
            <a:ext cx="451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 RC: D-Y-D-Y-D-Y-D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01A8A78-7603-1744-96B1-F45DA2524EC9}"/>
              </a:ext>
            </a:extLst>
          </p:cNvPr>
          <p:cNvSpPr txBox="1"/>
          <p:nvPr/>
        </p:nvSpPr>
        <p:spPr>
          <a:xfrm>
            <a:off x="7341033" y="3078866"/>
            <a:ext cx="39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Route: 1,6,4,5,3,6,4,5,3,6,4,5,3,6,4,</a:t>
            </a:r>
          </a:p>
        </p:txBody>
      </p:sp>
      <p:pic>
        <p:nvPicPr>
          <p:cNvPr id="13" name="Afbeelding 12" descr="Afbeelding met kaart&#10;&#10;Automatisch gegenereerde beschrijving">
            <a:extLst>
              <a:ext uri="{FF2B5EF4-FFF2-40B4-BE49-F238E27FC236}">
                <a16:creationId xmlns:a16="http://schemas.microsoft.com/office/drawing/2014/main" id="{549D59AA-467F-7949-9759-C6619DE43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4" y="1464184"/>
            <a:ext cx="5363998" cy="53165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t 15">
                <a:extLst>
                  <a:ext uri="{FF2B5EF4-FFF2-40B4-BE49-F238E27FC236}">
                    <a16:creationId xmlns:a16="http://schemas.microsoft.com/office/drawing/2014/main" id="{E9D45238-522B-C44E-9C50-E6EB0EFB4C03}"/>
                  </a:ext>
                </a:extLst>
              </p14:cNvPr>
              <p14:cNvContentPartPr/>
              <p14:nvPr/>
            </p14:nvContentPartPr>
            <p14:xfrm>
              <a:off x="5691936" y="6540108"/>
              <a:ext cx="596880" cy="199080"/>
            </p14:xfrm>
          </p:contentPart>
        </mc:Choice>
        <mc:Fallback xmlns="">
          <p:pic>
            <p:nvPicPr>
              <p:cNvPr id="16" name="Inkt 15">
                <a:extLst>
                  <a:ext uri="{FF2B5EF4-FFF2-40B4-BE49-F238E27FC236}">
                    <a16:creationId xmlns:a16="http://schemas.microsoft.com/office/drawing/2014/main" id="{E9D45238-522B-C44E-9C50-E6EB0EFB4C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82936" y="6531468"/>
                <a:ext cx="61452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D5C815FD-DF55-AA4F-A552-C3727847BCFD}"/>
                  </a:ext>
                </a:extLst>
              </p14:cNvPr>
              <p14:cNvContentPartPr/>
              <p14:nvPr/>
            </p14:nvContentPartPr>
            <p14:xfrm>
              <a:off x="52536" y="2158908"/>
              <a:ext cx="92880" cy="115560"/>
            </p14:xfrm>
          </p:contentPart>
        </mc:Choice>
        <mc:Fallback xmlns=""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D5C815FD-DF55-AA4F-A552-C3727847BC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896" y="2150268"/>
                <a:ext cx="11052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ep 19">
            <a:extLst>
              <a:ext uri="{FF2B5EF4-FFF2-40B4-BE49-F238E27FC236}">
                <a16:creationId xmlns:a16="http://schemas.microsoft.com/office/drawing/2014/main" id="{4FD6825C-3D31-B448-B67B-FB2F626F0F7E}"/>
              </a:ext>
            </a:extLst>
          </p:cNvPr>
          <p:cNvGrpSpPr/>
          <p:nvPr/>
        </p:nvGrpSpPr>
        <p:grpSpPr>
          <a:xfrm>
            <a:off x="49296" y="2078988"/>
            <a:ext cx="174240" cy="210600"/>
            <a:chOff x="49296" y="2078988"/>
            <a:chExt cx="174240" cy="21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B056D366-3E5D-EF49-89E0-A4EA77A5593E}"/>
                    </a:ext>
                  </a:extLst>
                </p14:cNvPr>
                <p14:cNvContentPartPr/>
                <p14:nvPr/>
              </p14:nvContentPartPr>
              <p14:xfrm>
                <a:off x="49296" y="2146668"/>
                <a:ext cx="174240" cy="14292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B056D366-3E5D-EF49-89E0-A4EA77A5593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296" y="2137668"/>
                  <a:ext cx="1918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290F8377-90CD-664E-8AD3-2729B84EB637}"/>
                    </a:ext>
                  </a:extLst>
                </p14:cNvPr>
                <p14:cNvContentPartPr/>
                <p14:nvPr/>
              </p14:nvContentPartPr>
              <p14:xfrm>
                <a:off x="64056" y="2078988"/>
                <a:ext cx="61200" cy="10584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290F8377-90CD-664E-8AD3-2729B84EB63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056" y="2070348"/>
                  <a:ext cx="78840" cy="123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26119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Tourklasse: pijl 26,27 en 28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7341032" y="2176040"/>
            <a:ext cx="451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RC: B-B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01A8A78-7603-1744-96B1-F45DA2524EC9}"/>
              </a:ext>
            </a:extLst>
          </p:cNvPr>
          <p:cNvSpPr txBox="1"/>
          <p:nvPr/>
        </p:nvSpPr>
        <p:spPr>
          <a:xfrm>
            <a:off x="7341033" y="3078866"/>
            <a:ext cx="39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Route:1,2,3,2,3,4</a:t>
            </a:r>
          </a:p>
        </p:txBody>
      </p: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34940857-7E55-6344-8A49-83015B2E3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4" y="1493766"/>
            <a:ext cx="4155130" cy="5243584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C8C48905-955A-2347-9DEA-6635F60B08F6}"/>
              </a:ext>
            </a:extLst>
          </p:cNvPr>
          <p:cNvGrpSpPr/>
          <p:nvPr/>
        </p:nvGrpSpPr>
        <p:grpSpPr>
          <a:xfrm>
            <a:off x="4592496" y="6485028"/>
            <a:ext cx="675360" cy="194400"/>
            <a:chOff x="4592496" y="6485028"/>
            <a:chExt cx="675360" cy="19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6C5E7A5A-4D88-B64E-849B-C23893F9ADB7}"/>
                    </a:ext>
                  </a:extLst>
                </p14:cNvPr>
                <p14:cNvContentPartPr/>
                <p14:nvPr/>
              </p14:nvContentPartPr>
              <p14:xfrm>
                <a:off x="4609776" y="6571068"/>
                <a:ext cx="658080" cy="5112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6C5E7A5A-4D88-B64E-849B-C23893F9ADB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00776" y="6562068"/>
                  <a:ext cx="67572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6CDE7BAB-194F-6E4E-A5D2-EE911FE99098}"/>
                    </a:ext>
                  </a:extLst>
                </p14:cNvPr>
                <p14:cNvContentPartPr/>
                <p14:nvPr/>
              </p14:nvContentPartPr>
              <p14:xfrm>
                <a:off x="4592496" y="6485028"/>
                <a:ext cx="97560" cy="8712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6CDE7BAB-194F-6E4E-A5D2-EE911FE990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83496" y="6476388"/>
                  <a:ext cx="1152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3ECE864A-894F-BD4A-9FD0-C9C590F8902F}"/>
                    </a:ext>
                  </a:extLst>
                </p14:cNvPr>
                <p14:cNvContentPartPr/>
                <p14:nvPr/>
              </p14:nvContentPartPr>
              <p14:xfrm>
                <a:off x="4599336" y="6608508"/>
                <a:ext cx="91800" cy="7092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3ECE864A-894F-BD4A-9FD0-C9C590F8902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90696" y="6599868"/>
                  <a:ext cx="109440" cy="88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90955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Tourklasse: pijl 29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7341032" y="2176040"/>
            <a:ext cx="451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RC: F</a:t>
            </a:r>
          </a:p>
        </p:txBody>
      </p: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CDD68F9A-EFE9-874A-B378-26EEE6884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" y="1464185"/>
            <a:ext cx="5233261" cy="52256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B2F5BE75-F629-CE46-B5EE-68DA736BBFBA}"/>
                  </a:ext>
                </a:extLst>
              </p14:cNvPr>
              <p14:cNvContentPartPr/>
              <p14:nvPr/>
            </p14:nvContentPartPr>
            <p14:xfrm>
              <a:off x="4970856" y="1045788"/>
              <a:ext cx="99000" cy="30960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B2F5BE75-F629-CE46-B5EE-68DA736BBF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1856" y="1037148"/>
                <a:ext cx="11664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A5879E97-CA59-1641-9DD4-55170A90E4EF}"/>
                  </a:ext>
                </a:extLst>
              </p14:cNvPr>
              <p14:cNvContentPartPr/>
              <p14:nvPr/>
            </p14:nvContentPartPr>
            <p14:xfrm>
              <a:off x="4986696" y="1035348"/>
              <a:ext cx="83520" cy="10908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A5879E97-CA59-1641-9DD4-55170A90E4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77696" y="1026348"/>
                <a:ext cx="10116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F65D66C4-3340-644C-91C2-72EBC5D1CC5A}"/>
                  </a:ext>
                </a:extLst>
              </p14:cNvPr>
              <p14:cNvContentPartPr/>
              <p14:nvPr/>
            </p14:nvContentPartPr>
            <p14:xfrm>
              <a:off x="5062296" y="1034988"/>
              <a:ext cx="93600" cy="11124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F65D66C4-3340-644C-91C2-72EBC5D1CC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53296" y="1025988"/>
                <a:ext cx="111240" cy="12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780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Sportklasse: pijl 29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7341032" y="2176040"/>
            <a:ext cx="451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RC: F</a:t>
            </a:r>
          </a:p>
        </p:txBody>
      </p: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DA170AC0-EDDF-B44A-800E-DFB21150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4" y="1952785"/>
            <a:ext cx="9099089" cy="449450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B748573-0DC9-7842-B831-7A9C6997AA33}"/>
              </a:ext>
            </a:extLst>
          </p:cNvPr>
          <p:cNvSpPr txBox="1"/>
          <p:nvPr/>
        </p:nvSpPr>
        <p:spPr>
          <a:xfrm>
            <a:off x="9500462" y="2322117"/>
            <a:ext cx="106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RC: M-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96D7DB81-26E1-404B-8014-3221731C2367}"/>
                  </a:ext>
                </a:extLst>
              </p14:cNvPr>
              <p14:cNvContentPartPr/>
              <p14:nvPr/>
            </p14:nvContentPartPr>
            <p14:xfrm>
              <a:off x="9331176" y="1636188"/>
              <a:ext cx="197280" cy="53640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96D7DB81-26E1-404B-8014-3221731C23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22176" y="1627548"/>
                <a:ext cx="214920" cy="5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5974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 err="1">
                <a:latin typeface="+mn-lt"/>
              </a:rPr>
              <a:t>Sport-en</a:t>
            </a:r>
            <a:r>
              <a:rPr lang="nl-NL" sz="3200" dirty="0">
                <a:latin typeface="+mn-lt"/>
              </a:rPr>
              <a:t> Tourklasse: pijl 30 en 31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7341032" y="2176040"/>
            <a:ext cx="451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en Sport RC: </a:t>
            </a:r>
            <a:r>
              <a:rPr lang="nl-NL" dirty="0" err="1"/>
              <a:t>Z</a:t>
            </a:r>
            <a:endParaRPr lang="nl-NL" dirty="0"/>
          </a:p>
        </p:txBody>
      </p: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77EC3CFA-82AC-CC47-B4D8-C9B75D578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73" y="1140999"/>
            <a:ext cx="3705225" cy="539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7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Tour- en Sportklasse :pijl 1,2 en3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9321571" y="2176041"/>
            <a:ext cx="120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RC: A-K-B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170398D5-3F31-1847-A2AE-B46425F5E34C}"/>
              </a:ext>
            </a:extLst>
          </p:cNvPr>
          <p:cNvSpPr txBox="1"/>
          <p:nvPr/>
        </p:nvSpPr>
        <p:spPr>
          <a:xfrm>
            <a:off x="9321570" y="2545373"/>
            <a:ext cx="210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ROUTE 1,2,3,4,5,2,6</a:t>
            </a:r>
          </a:p>
        </p:txBody>
      </p: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7AC6016F-CB03-524A-98D2-AE6374FD7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2" y="1064871"/>
            <a:ext cx="7835900" cy="5793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7C6A0A24-D104-EF4E-A7B3-F5D18126DED1}"/>
                  </a:ext>
                </a:extLst>
              </p14:cNvPr>
              <p14:cNvContentPartPr/>
              <p14:nvPr/>
            </p14:nvContentPartPr>
            <p14:xfrm>
              <a:off x="248067" y="4245248"/>
              <a:ext cx="408240" cy="22572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7C6A0A24-D104-EF4E-A7B3-F5D18126DE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427" y="4227248"/>
                <a:ext cx="443880" cy="26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0021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 err="1">
                <a:latin typeface="+mn-lt"/>
              </a:rPr>
              <a:t>Sport-en</a:t>
            </a:r>
            <a:r>
              <a:rPr lang="nl-NL" sz="3200" dirty="0">
                <a:latin typeface="+mn-lt"/>
              </a:rPr>
              <a:t> Tourklasse: pijl 32 en Finish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7341032" y="2176040"/>
            <a:ext cx="451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en Sport RC: J-J-K-A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8A9EA5-4BAB-664D-BB08-0BAFFC671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4" y="1493766"/>
            <a:ext cx="6121400" cy="42926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E9F1E56-E887-1A49-8D00-6ABF9698757F}"/>
              </a:ext>
            </a:extLst>
          </p:cNvPr>
          <p:cNvSpPr txBox="1"/>
          <p:nvPr/>
        </p:nvSpPr>
        <p:spPr>
          <a:xfrm>
            <a:off x="7501180" y="3301139"/>
            <a:ext cx="166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Route: 7,8,9,2,5</a:t>
            </a:r>
          </a:p>
        </p:txBody>
      </p:sp>
    </p:spTree>
    <p:extLst>
      <p:ext uri="{BB962C8B-B14F-4D97-AF65-F5344CB8AC3E}">
        <p14:creationId xmlns:p14="http://schemas.microsoft.com/office/powerpoint/2010/main" val="3464778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306" y="138622"/>
            <a:ext cx="10515600" cy="1325563"/>
          </a:xfrm>
        </p:spPr>
        <p:txBody>
          <a:bodyPr/>
          <a:lstStyle/>
          <a:p>
            <a:r>
              <a:rPr lang="nl-NL" dirty="0"/>
              <a:t>Rondje Vorden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00C119B-33BC-4341-ABF3-0CF5C63F97C7}"/>
              </a:ext>
            </a:extLst>
          </p:cNvPr>
          <p:cNvSpPr txBox="1"/>
          <p:nvPr/>
        </p:nvSpPr>
        <p:spPr>
          <a:xfrm>
            <a:off x="4986338" y="3429000"/>
            <a:ext cx="3163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/>
              <a:t>VRAGEN???</a:t>
            </a:r>
          </a:p>
        </p:txBody>
      </p:sp>
    </p:spTree>
    <p:extLst>
      <p:ext uri="{BB962C8B-B14F-4D97-AF65-F5344CB8AC3E}">
        <p14:creationId xmlns:p14="http://schemas.microsoft.com/office/powerpoint/2010/main" val="154060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Tour- en Sportklasse :pijl 4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9236597" y="2135012"/>
            <a:ext cx="118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RC:D-D-F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170398D5-3F31-1847-A2AE-B46425F5E34C}"/>
              </a:ext>
            </a:extLst>
          </p:cNvPr>
          <p:cNvSpPr txBox="1"/>
          <p:nvPr/>
        </p:nvSpPr>
        <p:spPr>
          <a:xfrm>
            <a:off x="9236597" y="2504344"/>
            <a:ext cx="153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ROUTE 7-8-8</a:t>
            </a:r>
          </a:p>
        </p:txBody>
      </p:sp>
      <p:pic>
        <p:nvPicPr>
          <p:cNvPr id="3" name="Afbeelding 2" descr="Afbeelding met machine, tekst&#10;&#10;Automatisch gegenereerde beschrijving">
            <a:extLst>
              <a:ext uri="{FF2B5EF4-FFF2-40B4-BE49-F238E27FC236}">
                <a16:creationId xmlns:a16="http://schemas.microsoft.com/office/drawing/2014/main" id="{D7C5A372-13C1-0D42-83E4-F38B46FD7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5" y="3763460"/>
            <a:ext cx="9944100" cy="2247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BE842F76-3729-3348-AD9B-4DA09E505B1F}"/>
                  </a:ext>
                </a:extLst>
              </p14:cNvPr>
              <p14:cNvContentPartPr/>
              <p14:nvPr/>
            </p14:nvContentPartPr>
            <p14:xfrm>
              <a:off x="10651707" y="4858328"/>
              <a:ext cx="541080" cy="18756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BE842F76-3729-3348-AD9B-4DA09E505B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34067" y="4840688"/>
                <a:ext cx="57672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0ECCF293-E9BD-4746-9DD0-864431A7FE91}"/>
                  </a:ext>
                </a:extLst>
              </p14:cNvPr>
              <p14:cNvContentPartPr/>
              <p14:nvPr/>
            </p14:nvContentPartPr>
            <p14:xfrm>
              <a:off x="232227" y="4201688"/>
              <a:ext cx="230040" cy="336600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0ECCF293-E9BD-4746-9DD0-864431A7FE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587" y="4184048"/>
                <a:ext cx="265680" cy="37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959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Tour- en Sportklasse :pijl 5 en 6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8565266" y="2176041"/>
            <a:ext cx="225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RC: G-Y-H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170398D5-3F31-1847-A2AE-B46425F5E34C}"/>
              </a:ext>
            </a:extLst>
          </p:cNvPr>
          <p:cNvSpPr txBox="1"/>
          <p:nvPr/>
        </p:nvSpPr>
        <p:spPr>
          <a:xfrm>
            <a:off x="8565267" y="2545373"/>
            <a:ext cx="212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Route:1,2,1,3,4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146907F-41DC-8440-AB6A-4D142A977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4" y="1493766"/>
            <a:ext cx="7924800" cy="46482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F9ACDDD-4F7A-0945-BFE9-C372191DF6C6}"/>
              </a:ext>
            </a:extLst>
          </p:cNvPr>
          <p:cNvSpPr txBox="1"/>
          <p:nvPr/>
        </p:nvSpPr>
        <p:spPr>
          <a:xfrm>
            <a:off x="8565267" y="3429000"/>
            <a:ext cx="188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 RC: Y-Y-H</a:t>
            </a:r>
          </a:p>
          <a:p>
            <a:r>
              <a:rPr lang="nl-NL" dirty="0"/>
              <a:t>Route : 1,3,2,1,3,4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67022BCD-5CC6-F147-976C-F3682B2C2D92}"/>
              </a:ext>
            </a:extLst>
          </p:cNvPr>
          <p:cNvGrpSpPr/>
          <p:nvPr/>
        </p:nvGrpSpPr>
        <p:grpSpPr>
          <a:xfrm>
            <a:off x="8173827" y="3879848"/>
            <a:ext cx="268920" cy="142200"/>
            <a:chOff x="8173827" y="3879848"/>
            <a:chExt cx="268920" cy="1422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E50A7813-0601-E048-87CC-772384461B80}"/>
                    </a:ext>
                  </a:extLst>
                </p14:cNvPr>
                <p14:cNvContentPartPr/>
                <p14:nvPr/>
              </p14:nvContentPartPr>
              <p14:xfrm>
                <a:off x="8173827" y="3934928"/>
                <a:ext cx="216360" cy="1044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E50A7813-0601-E048-87CC-772384461B8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56187" y="3917288"/>
                  <a:ext cx="25200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2EB800DA-74E7-4245-B2B8-17736178275D}"/>
                    </a:ext>
                  </a:extLst>
                </p14:cNvPr>
                <p14:cNvContentPartPr/>
                <p14:nvPr/>
              </p14:nvContentPartPr>
              <p14:xfrm>
                <a:off x="8313147" y="3879848"/>
                <a:ext cx="129600" cy="14220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2EB800DA-74E7-4245-B2B8-17736178275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95507" y="3862208"/>
                  <a:ext cx="165240" cy="17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9B66170F-9F63-8249-B9E6-6ADE49083682}"/>
                  </a:ext>
                </a:extLst>
              </p14:cNvPr>
              <p14:cNvContentPartPr/>
              <p14:nvPr/>
            </p14:nvContentPartPr>
            <p14:xfrm>
              <a:off x="446787" y="6246848"/>
              <a:ext cx="223920" cy="30996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9B66170F-9F63-8249-B9E6-6ADE490836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8787" y="6229208"/>
                <a:ext cx="25956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AFFFDEC7-2902-FB47-BDE1-127D18B665D3}"/>
                  </a:ext>
                </a:extLst>
              </p14:cNvPr>
              <p14:cNvContentPartPr/>
              <p14:nvPr/>
            </p14:nvContentPartPr>
            <p14:xfrm>
              <a:off x="8187096" y="3869268"/>
              <a:ext cx="362520" cy="18576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AFFFDEC7-2902-FB47-BDE1-127D18B665D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78456" y="3860268"/>
                <a:ext cx="3801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B51396E8-7019-8E4B-BF67-4D836BCD4611}"/>
                  </a:ext>
                </a:extLst>
              </p14:cNvPr>
              <p14:cNvContentPartPr/>
              <p14:nvPr/>
            </p14:nvContentPartPr>
            <p14:xfrm>
              <a:off x="361056" y="6267228"/>
              <a:ext cx="326880" cy="31212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B51396E8-7019-8E4B-BF67-4D836BCD461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2056" y="6258588"/>
                <a:ext cx="344520" cy="32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194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Tour-klasse: pijl 7,8,9 en10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9207195" y="2176041"/>
            <a:ext cx="171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RC:M-N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170398D5-3F31-1847-A2AE-B46425F5E34C}"/>
              </a:ext>
            </a:extLst>
          </p:cNvPr>
          <p:cNvSpPr txBox="1"/>
          <p:nvPr/>
        </p:nvSpPr>
        <p:spPr>
          <a:xfrm>
            <a:off x="9207195" y="2545373"/>
            <a:ext cx="1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Route:1,2,3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183529E-BFD3-0B48-9A52-7A4A1F3E2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7" y="1742158"/>
            <a:ext cx="8299048" cy="4020013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FC357EBD-EDF8-6B43-80AA-818AF6A2EA53}"/>
              </a:ext>
            </a:extLst>
          </p:cNvPr>
          <p:cNvGrpSpPr/>
          <p:nvPr/>
        </p:nvGrpSpPr>
        <p:grpSpPr>
          <a:xfrm>
            <a:off x="23427" y="3124208"/>
            <a:ext cx="226080" cy="105840"/>
            <a:chOff x="23427" y="3124208"/>
            <a:chExt cx="226080" cy="10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8" name="Inkt 17">
                  <a:extLst>
                    <a:ext uri="{FF2B5EF4-FFF2-40B4-BE49-F238E27FC236}">
                      <a16:creationId xmlns:a16="http://schemas.microsoft.com/office/drawing/2014/main" id="{818038AD-2C0F-BA4B-8F5F-38F7776E4397}"/>
                    </a:ext>
                  </a:extLst>
                </p14:cNvPr>
                <p14:cNvContentPartPr/>
                <p14:nvPr/>
              </p14:nvContentPartPr>
              <p14:xfrm>
                <a:off x="23427" y="3172808"/>
                <a:ext cx="185040" cy="6840"/>
              </p14:xfrm>
            </p:contentPart>
          </mc:Choice>
          <mc:Fallback xmlns="">
            <p:pic>
              <p:nvPicPr>
                <p:cNvPr id="18" name="Inkt 17">
                  <a:extLst>
                    <a:ext uri="{FF2B5EF4-FFF2-40B4-BE49-F238E27FC236}">
                      <a16:creationId xmlns:a16="http://schemas.microsoft.com/office/drawing/2014/main" id="{818038AD-2C0F-BA4B-8F5F-38F7776E439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427" y="3163808"/>
                  <a:ext cx="2026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9" name="Inkt 18">
                  <a:extLst>
                    <a:ext uri="{FF2B5EF4-FFF2-40B4-BE49-F238E27FC236}">
                      <a16:creationId xmlns:a16="http://schemas.microsoft.com/office/drawing/2014/main" id="{FD23A0F4-EEC3-7144-8D98-6209A8FA9A48}"/>
                    </a:ext>
                  </a:extLst>
                </p14:cNvPr>
                <p14:cNvContentPartPr/>
                <p14:nvPr/>
              </p14:nvContentPartPr>
              <p14:xfrm>
                <a:off x="155187" y="3124208"/>
                <a:ext cx="94320" cy="105840"/>
              </p14:xfrm>
            </p:contentPart>
          </mc:Choice>
          <mc:Fallback xmlns="">
            <p:pic>
              <p:nvPicPr>
                <p:cNvPr id="19" name="Inkt 18">
                  <a:extLst>
                    <a:ext uri="{FF2B5EF4-FFF2-40B4-BE49-F238E27FC236}">
                      <a16:creationId xmlns:a16="http://schemas.microsoft.com/office/drawing/2014/main" id="{FD23A0F4-EEC3-7144-8D98-6209A8FA9A4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6547" y="3115208"/>
                  <a:ext cx="11196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t 20">
                <a:extLst>
                  <a:ext uri="{FF2B5EF4-FFF2-40B4-BE49-F238E27FC236}">
                    <a16:creationId xmlns:a16="http://schemas.microsoft.com/office/drawing/2014/main" id="{FA29D362-32D3-704E-978A-4A4C480F4193}"/>
                  </a:ext>
                </a:extLst>
              </p14:cNvPr>
              <p14:cNvContentPartPr/>
              <p14:nvPr/>
            </p14:nvContentPartPr>
            <p14:xfrm>
              <a:off x="8596827" y="2464328"/>
              <a:ext cx="206640" cy="101160"/>
            </p14:xfrm>
          </p:contentPart>
        </mc:Choice>
        <mc:Fallback xmlns="">
          <p:pic>
            <p:nvPicPr>
              <p:cNvPr id="21" name="Inkt 20">
                <a:extLst>
                  <a:ext uri="{FF2B5EF4-FFF2-40B4-BE49-F238E27FC236}">
                    <a16:creationId xmlns:a16="http://schemas.microsoft.com/office/drawing/2014/main" id="{FA29D362-32D3-704E-978A-4A4C480F419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87827" y="2455688"/>
                <a:ext cx="22428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t 21">
                <a:extLst>
                  <a:ext uri="{FF2B5EF4-FFF2-40B4-BE49-F238E27FC236}">
                    <a16:creationId xmlns:a16="http://schemas.microsoft.com/office/drawing/2014/main" id="{E27981B1-F324-8047-86D5-2887ED3DFB8D}"/>
                  </a:ext>
                </a:extLst>
              </p14:cNvPr>
              <p14:cNvContentPartPr/>
              <p14:nvPr/>
            </p14:nvContentPartPr>
            <p14:xfrm>
              <a:off x="8689347" y="2504288"/>
              <a:ext cx="97920" cy="101160"/>
            </p14:xfrm>
          </p:contentPart>
        </mc:Choice>
        <mc:Fallback xmlns="">
          <p:pic>
            <p:nvPicPr>
              <p:cNvPr id="22" name="Inkt 21">
                <a:extLst>
                  <a:ext uri="{FF2B5EF4-FFF2-40B4-BE49-F238E27FC236}">
                    <a16:creationId xmlns:a16="http://schemas.microsoft.com/office/drawing/2014/main" id="{E27981B1-F324-8047-86D5-2887ED3DFB8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80347" y="2495648"/>
                <a:ext cx="115560" cy="11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340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Sport-klasse: pijl 8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9207195" y="2176041"/>
            <a:ext cx="218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 RC:R-S</a:t>
            </a:r>
          </a:p>
          <a:p>
            <a:r>
              <a:rPr lang="nl-NL" dirty="0"/>
              <a:t>Route :A,2,B,8,10,C,D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B043E6-D2B4-F440-A4E8-78640416C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9" y="1393151"/>
            <a:ext cx="7772400" cy="49657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275B20D7-25C2-4F43-971A-865C2B65884F}"/>
              </a:ext>
            </a:extLst>
          </p:cNvPr>
          <p:cNvGrpSpPr/>
          <p:nvPr/>
        </p:nvGrpSpPr>
        <p:grpSpPr>
          <a:xfrm>
            <a:off x="87147" y="1862768"/>
            <a:ext cx="590040" cy="161280"/>
            <a:chOff x="87147" y="1862768"/>
            <a:chExt cx="590040" cy="16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t 4">
                  <a:extLst>
                    <a:ext uri="{FF2B5EF4-FFF2-40B4-BE49-F238E27FC236}">
                      <a16:creationId xmlns:a16="http://schemas.microsoft.com/office/drawing/2014/main" id="{A570E93E-2505-944B-AE9F-D62236CAB530}"/>
                    </a:ext>
                  </a:extLst>
                </p14:cNvPr>
                <p14:cNvContentPartPr/>
                <p14:nvPr/>
              </p14:nvContentPartPr>
              <p14:xfrm>
                <a:off x="87147" y="1917848"/>
                <a:ext cx="565200" cy="8280"/>
              </p14:xfrm>
            </p:contentPart>
          </mc:Choice>
          <mc:Fallback xmlns="">
            <p:pic>
              <p:nvPicPr>
                <p:cNvPr id="5" name="Inkt 4">
                  <a:extLst>
                    <a:ext uri="{FF2B5EF4-FFF2-40B4-BE49-F238E27FC236}">
                      <a16:creationId xmlns:a16="http://schemas.microsoft.com/office/drawing/2014/main" id="{A570E93E-2505-944B-AE9F-D62236CAB53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8147" y="1908848"/>
                  <a:ext cx="5828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t 5">
                  <a:extLst>
                    <a:ext uri="{FF2B5EF4-FFF2-40B4-BE49-F238E27FC236}">
                      <a16:creationId xmlns:a16="http://schemas.microsoft.com/office/drawing/2014/main" id="{17DD3B86-4412-394C-A1C0-4EA4680A0397}"/>
                    </a:ext>
                  </a:extLst>
                </p14:cNvPr>
                <p14:cNvContentPartPr/>
                <p14:nvPr/>
              </p14:nvContentPartPr>
              <p14:xfrm>
                <a:off x="561267" y="1862768"/>
                <a:ext cx="115920" cy="161280"/>
              </p14:xfrm>
            </p:contentPart>
          </mc:Choice>
          <mc:Fallback xmlns="">
            <p:pic>
              <p:nvPicPr>
                <p:cNvPr id="6" name="Inkt 5">
                  <a:extLst>
                    <a:ext uri="{FF2B5EF4-FFF2-40B4-BE49-F238E27FC236}">
                      <a16:creationId xmlns:a16="http://schemas.microsoft.com/office/drawing/2014/main" id="{17DD3B86-4412-394C-A1C0-4EA4680A039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2627" y="1853768"/>
                  <a:ext cx="133560" cy="17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D7A58945-19B8-9344-BA1A-90DEE23BA1F0}"/>
              </a:ext>
            </a:extLst>
          </p:cNvPr>
          <p:cNvGrpSpPr/>
          <p:nvPr/>
        </p:nvGrpSpPr>
        <p:grpSpPr>
          <a:xfrm>
            <a:off x="8634936" y="5235108"/>
            <a:ext cx="443160" cy="195840"/>
            <a:chOff x="8634936" y="5235108"/>
            <a:chExt cx="443160" cy="19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B80F05D2-CFA4-DC4A-A500-34A1EF91D834}"/>
                    </a:ext>
                  </a:extLst>
                </p14:cNvPr>
                <p14:cNvContentPartPr/>
                <p14:nvPr/>
              </p14:nvContentPartPr>
              <p14:xfrm>
                <a:off x="8634936" y="5299548"/>
                <a:ext cx="443160" cy="684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B80F05D2-CFA4-DC4A-A500-34A1EF91D83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626296" y="5290548"/>
                  <a:ext cx="4608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F7BC2314-82E8-5E42-8BF4-6FE1DD6D37E6}"/>
                    </a:ext>
                  </a:extLst>
                </p14:cNvPr>
                <p14:cNvContentPartPr/>
                <p14:nvPr/>
              </p14:nvContentPartPr>
              <p14:xfrm>
                <a:off x="8967936" y="5235108"/>
                <a:ext cx="104400" cy="19584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F7BC2314-82E8-5E42-8BF4-6FE1DD6D37E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58936" y="5226108"/>
                  <a:ext cx="122040" cy="213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9412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Sport-klasse: pijl 9 en 10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9207195" y="2176041"/>
            <a:ext cx="218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 RC:N-Q-A-N-Q</a:t>
            </a:r>
          </a:p>
          <a:p>
            <a:r>
              <a:rPr lang="nl-NL" dirty="0"/>
              <a:t>Route : 1,9,4,E,2,4,3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67FFC69-4C45-7542-9130-748C053FA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3" y="1464185"/>
            <a:ext cx="7556500" cy="53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89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Tour-klasse: pijl 11,12,13,14 en 15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7950631" y="2176041"/>
            <a:ext cx="4041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Tour RC: Q-Q-P-R-R-S-P-P</a:t>
            </a:r>
          </a:p>
          <a:p>
            <a:r>
              <a:rPr lang="nl-NL" dirty="0"/>
              <a:t>Route:3,4,5,4,6,7,8,9,8,10,11,6,6,12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9D742027-3440-A64C-8A28-60D43A578E4D}"/>
                  </a:ext>
                </a:extLst>
              </p14:cNvPr>
              <p14:cNvContentPartPr/>
              <p14:nvPr/>
            </p14:nvContentPartPr>
            <p14:xfrm>
              <a:off x="6182256" y="6721908"/>
              <a:ext cx="70200" cy="11340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9D742027-3440-A64C-8A28-60D43A578E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73256" y="6712908"/>
                <a:ext cx="87840" cy="131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fbeelding 2">
            <a:extLst>
              <a:ext uri="{FF2B5EF4-FFF2-40B4-BE49-F238E27FC236}">
                <a16:creationId xmlns:a16="http://schemas.microsoft.com/office/drawing/2014/main" id="{E23FB43A-2AEB-4141-9812-4BA712D58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1652023"/>
            <a:ext cx="6979534" cy="49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7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61BFAB-DFC8-4E63-8A27-D9F59F768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03"/>
            <a:ext cx="10515600" cy="1325563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+mn-lt"/>
              </a:rPr>
              <a:t>Sport-klasse: pijl 11,12,13,14 en 15</a:t>
            </a:r>
          </a:p>
        </p:txBody>
      </p:sp>
      <p:pic>
        <p:nvPicPr>
          <p:cNvPr id="1026" name="Picture 2" descr="Over de DHRC | Dutch Historic Rally Club">
            <a:extLst>
              <a:ext uri="{FF2B5EF4-FFF2-40B4-BE49-F238E27FC236}">
                <a16:creationId xmlns:a16="http://schemas.microsoft.com/office/drawing/2014/main" id="{B416CDA3-D23F-4F58-8AE4-450078E5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81" y="235460"/>
            <a:ext cx="37052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0828A8B-3F92-004A-B9E5-6C131E92E8F2}"/>
              </a:ext>
            </a:extLst>
          </p:cNvPr>
          <p:cNvSpPr txBox="1"/>
          <p:nvPr/>
        </p:nvSpPr>
        <p:spPr>
          <a:xfrm>
            <a:off x="7146794" y="2176041"/>
            <a:ext cx="484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Sport RC: Q-Q-P-R-R-S-R-N-Q-P-R-N-Q-P</a:t>
            </a:r>
          </a:p>
          <a:p>
            <a:r>
              <a:rPr lang="nl-NL" dirty="0"/>
              <a:t>Route:3,4,5,4,6,7,8,9,B,8,10,11,7,8,9,4,6,7,8,9,4,6,12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1AEEF-F146-AA46-9316-9DD556356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1" y="1250594"/>
            <a:ext cx="6754433" cy="52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264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77CC52FC6C324ABB7969DEDC3A3059" ma:contentTypeVersion="2" ma:contentTypeDescription="Een nieuw document maken." ma:contentTypeScope="" ma:versionID="fe5e7b21c6e2510d3379a2fdcc26477d">
  <xsd:schema xmlns:xsd="http://www.w3.org/2001/XMLSchema" xmlns:xs="http://www.w3.org/2001/XMLSchema" xmlns:p="http://schemas.microsoft.com/office/2006/metadata/properties" xmlns:ns2="0a566243-aa34-4dd1-b951-d518b6ab6368" targetNamespace="http://schemas.microsoft.com/office/2006/metadata/properties" ma:root="true" ma:fieldsID="8b905336d049c48703f1034cb5a3a93c" ns2:_="">
    <xsd:import namespace="0a566243-aa34-4dd1-b951-d518b6ab63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66243-aa34-4dd1-b951-d518b6ab63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AF7A96-1945-4A60-B18E-4828CE8B03E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93FDC9C-C556-431A-8456-41052EC8D9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566243-aa34-4dd1-b951-d518b6ab63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F2E3A8-BE4B-46E5-BD03-8154D100A8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280</Words>
  <Application>Microsoft Office PowerPoint</Application>
  <PresentationFormat>Breedbeeld</PresentationFormat>
  <Paragraphs>60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Rondje Vorden</vt:lpstr>
      <vt:lpstr>Tour- en Sportklasse :pijl 1,2 en3</vt:lpstr>
      <vt:lpstr>Tour- en Sportklasse :pijl 4</vt:lpstr>
      <vt:lpstr>Tour- en Sportklasse :pijl 5 en 6</vt:lpstr>
      <vt:lpstr>Tour-klasse: pijl 7,8,9 en10</vt:lpstr>
      <vt:lpstr>Sport-klasse: pijl 8</vt:lpstr>
      <vt:lpstr>Sport-klasse: pijl 9 en 10</vt:lpstr>
      <vt:lpstr>Tour-klasse: pijl 11,12,13,14 en 15</vt:lpstr>
      <vt:lpstr>Sport-klasse: pijl 11,12,13,14 en 15</vt:lpstr>
      <vt:lpstr>Sport- en Tourklasse: pijl 16 en 17</vt:lpstr>
      <vt:lpstr>Sport-en Tourklasse: pijl 18</vt:lpstr>
      <vt:lpstr>Sport-en Tourklasse: pijl 19,20 en 21</vt:lpstr>
      <vt:lpstr>Sport-en Tourklasse: pijl 19,20 en 21</vt:lpstr>
      <vt:lpstr>Sport-en Tourklasse: pijl 23,24 en 25</vt:lpstr>
      <vt:lpstr>Sportklasse: pijl 26,27 en 28</vt:lpstr>
      <vt:lpstr>Tourklasse: pijl 26,27 en 28</vt:lpstr>
      <vt:lpstr>Tourklasse: pijl 29</vt:lpstr>
      <vt:lpstr>Sportklasse: pijl 29</vt:lpstr>
      <vt:lpstr>Sport-en Tourklasse: pijl 30 en 31</vt:lpstr>
      <vt:lpstr>Sport-en Tourklasse: pijl 32 en Finish</vt:lpstr>
      <vt:lpstr>Rondje Vorden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Flipje in Tiel</dc:title>
  <dc:creator>nico slappendel</dc:creator>
  <cp:lastModifiedBy>Fred Hak</cp:lastModifiedBy>
  <cp:revision>90</cp:revision>
  <dcterms:created xsi:type="dcterms:W3CDTF">2020-07-05T19:03:08Z</dcterms:created>
  <dcterms:modified xsi:type="dcterms:W3CDTF">2020-11-21T10:32:22Z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0x0101001077CC52FC6C324ABB7969DEDC3A3059</vt:lpwstr>
  </property>
</Properties>
</file>