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71" r:id="rId4"/>
    <p:sldId id="287" r:id="rId5"/>
    <p:sldId id="259" r:id="rId6"/>
    <p:sldId id="273" r:id="rId7"/>
    <p:sldId id="262" r:id="rId8"/>
    <p:sldId id="264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61" r:id="rId20"/>
    <p:sldId id="257" r:id="rId21"/>
    <p:sldId id="258" r:id="rId22"/>
    <p:sldId id="272" r:id="rId23"/>
    <p:sldId id="260" r:id="rId24"/>
    <p:sldId id="274" r:id="rId25"/>
    <p:sldId id="263" r:id="rId26"/>
    <p:sldId id="275" r:id="rId27"/>
    <p:sldId id="265" r:id="rId28"/>
    <p:sldId id="267" r:id="rId29"/>
    <p:sldId id="268" r:id="rId30"/>
    <p:sldId id="269" r:id="rId31"/>
    <p:sldId id="270" r:id="rId32"/>
    <p:sldId id="288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2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6T19:32:00.0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1025 188 24575,'-3'2'0,"1"0"0,-7-2 0,1 0 0,-1 0 0,1 0 0,2 0 0,2 0 0,0 0 0,0 0 0,0 0 0,-2 0 0,-1 0 0,-3 0 0,2 0 0,-3 0 0,2-1 0,-3 1 0,-1-1 0,-2 1 0,1 0 0,-2 0 0,4 0 0,-1 0 0,2 0 0,1 0 0,-2 0 0,3 0 0,0-1 0,2 1 0,0-1 0,2 1 0,-1 0 0,-1 0 0,-2 0 0,-1 0 0,0 0 0,-3-1 0,1 1 0,0-2 0,-2 2 0,4 0 0,-1 0 0,3 0 0,1-1 0,0 0 0,3 1 0,-2 0 0,2 0 0,0 0 0,0 0 0,-2 0 0,1 0 0,-2-1 0,-3 1 0,1-1 0,-2 0 0,3 1 0,1-1 0,0 1 0,1 0 0,-4 0 0,-2 0 0,-1-1 0,-1 1 0,2-1 0,3 1 0,0 0 0,0 0 0,0 0 0,-2 0 0,1 0 0,-4 0 0,-5 0 0,-1 0 0,-10 0 0,-2-1 0,-2 0 0,-8-1 0,11 2 0,-4-1 0,12 0 0,5 0 0,7 0 0,6 0 0,2 1 0,1-1 0,-1 1 0,0 0 0,0 1 0,1-1 0,-1 1 0,0-1 0,-1 0 0,2-1 0,2-1 0,2-1 0,2-2 0,3-1 0,-2 2 0,2-3 0,-2 2 0,3-3 0,0 1 0,1-1 0,-2 1 0,0 2 0,-1-2 0,0 1 0,1-1 0,0 1 0,0-1 0,0 1 0,0 0 0,-1-1 0,3 1 0,0-1 0,-1 0 0,0 1 0,-2 2 0,-2 1 0,-1 1 0,-1 1 0,0-1 0,0 0 0,0 0 0,0 0 0,1 0 0,-2 0 0,1 2 0,-4 2 0,-2 3 0,-1 2 0,-3 0 0,1 0 0,0 2 0,-2-1 0,0 4 0,-2-2 0,1 2 0,1-4 0,1 2 0,1-3 0,1 0 0,0 2 0,-2-2 0,3 0 0,-3 0 0,3-1 0,0-1 0,0-1 0,1 1 0,-1-1 0,0 1 0,1 0 0,-2 0 0,-1 3 0,1-1 0,-1 0 0,0 0 0,-1 2 0,-1-2 0,1 2 0,-1-4 0,5-1 0,0-2 0,3-2 0,6 0 0,-1 0 0,6 2 0,-5 0 0,2 1 0,-1 0 0,-3-1 0,1 0 0,-1-1 0,-2 1 0,2-2 0,-2 1 0,4 1 0,1-1 0,6 3 0,2-1 0,5 1 0,3 1 0,6 0 0,-3 0 0,-3-1 0,-11-3 0,-5 0 0,-5 0 0,1 1 0,-1 2 0,2 1 0,-1 2 0,1-1 0,-1-1 0,0-1 0,0-3 0,0 2 0,-1-2 0,1 1 0,-2 0 0,3-1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38:10.9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47 220 24575,'8'-3'0,"-1"0"0,-2-1 0,-1-2 0,-1 0 0,1-3 0,2-5 0,-1-2 0,2-3 0,-1 1 0,-2 4 0,1-1 0,-4 5 0,1-1 0,-1 3 0,-1-1 0,1 3 0,0 2 0,-1 0 0,4-1 0,-1-1 0,2-1 0,0-1 0,-2 3 0,0 0 0,-1 2 0,-1 1 0,-3 9 0,0-1 0,-5 5 0,0 0 0,-3 1 0,0 0 0,-6 6 0,-1 0 0,-2 1 0,0 3 0,3-7 0,5-2 0,4-5 0,7-6 0,4-1 0,5-1 0,1 0 0,-4 0 0,0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27:56.6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1612 397 24575,'-10'0'0,"-1"-1"0,-8 0 0,-2-1 0,-15-1 0,-12-1 0,-5 0 0,-15 0 0,3-2 0,-2 1 0,2-5 0,18 3 0,7-2 0,16 5 0,7 1 0,6 0 0,-1 2 0,-8-3 0,-15 0 0,-4-2 0,-11-3 0,11 1 0,-9-4 0,10 4 0,7 0 0,6 2 0,9 2 0,-1-1 0,2 2 0,-2-3 0,3 5 0,5-2 0,2 3 0,1-2 0,2 2 0,-3-2 0,-3 1 0,-4-2 0,-1 0 0,-6 1 0,-5-2 0,0 2 0,-13-2 0,5 0 0,1 0 0,9 1 0,14 2 0,-1-2 0,-4 0 0,-15-2 0,-5 1 0,-1-2 0,2 0 0,12 2 0,5 0 0,9 3 0,1-1 0,-4 0 0,-1 0 0,-6-2 0,3 2 0,2 1 0,5-1 0,5 2 0,4-2 0,4 1 0,0-3 0,1 0 0,2-2 0,-2-2 0,3 0 0,-1-1 0,0 0 0,1-1 0,1 1 0,1-2 0,-1 4 0,0-1 0,-4 3 0,-3 2 0,0 0 0,-3 1 0,2 0 0,2 0 0,3-1 0,5-2 0,2-1 0,-1 1 0,-2 1 0,-3 0 0,-2 2 0,-3 0 0,0 1 0,5-2 0,1 2 0,2-4 0,-2 4 0,-8-1 0,-9 5 0,-4 1 0,-8 4 0,4 1 0,-3 1 0,1 0 0,-6 3 0,-2 3 0,-4 0 0,2 0 0,9-8 0,7-2 0,9-5 0,1 2 0,-1-1 0,0 3 0,-1-2 0,1 1 0,1-1 0,1 0 0,5-3 0,1 0 0,6-4 0,-1 2 0,-2 0 0,-3 3 0,-3 0 0,-2 1 0,0 2 0,0 1 0,0 1 0,1 1 0,3 4 0,0 0 0,3 3 0,-2-2 0,1-3 0,-1 0 0,0 0 0,0 0 0,0-1 0,-1 2 0,1-2 0,-2 1 0,1 0 0,-1 1 0,1-3 0,-2 3 0,0 0 0,1 0 0,2 4 0,-1-2 0,1 1 0,0 0 0,-1-2 0,1 1 0,-1-3 0,1 0 0,-1-1 0,0-1 0,-1 0 0,1-1 0,-2 1 0,1-1 0,0 2 0,0-2 0,0 1 0,-1-2 0,0 1 0,-1-2 0,0 0 0,0-6 0,-27 0 0,21-2 0,-21 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28:00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517 236 24575,'-11'-5'0,"-5"-2"0,-3-1 0,-4 0 0,-1-2 0,-4 0 0,-2-2 0,-6 0 0,6 2 0,3 2 0,8 2 0,5 4 0,4-1 0,1 2 0,2 0 0,-3-1 0,1 1 0,-4-2 0,0 1 0,1 0 0,3 1 0,3-1 0,-2 2 0,-11-2 0,0 1 0,-9 0 0,9 1 0,2 0 0,7 0 0,6-1 0,7-2 0,4-2 0,3-2 0,1-2 0,0 1 0,1-3 0,0 1 0,-2 0 0,1 1 0,-2 2 0,1 1 0,0 1 0,-3 2 0,2 0 0,-3 1 0,2-1 0,0 0 0,-1 0 0,0-1 0,-2 2 0,-3 1 0,-13 7 0,-2 3 0,-12 6 0,6 2 0,-4 2 0,5-6 0,1 1 0,8-9 0,4-1 0,3-2 0,1 1 0,-1 1 0,-1 0 0,0 1 0,-2 0 0,0-1 0,-4 4 0,0-1 0,0 0 0,5-2 0,4-2 0,9 2 0,10 6 0,4 4 0,4 4 0,-7-4 0,-2 2 0,-6-7 0,-2-1 0,-5-4 0,-1-2 0,-2 0 0,0 1 0,1-1 0,0 1 0,1-3 0,-7 1 0,3-2 0,-5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35:57.5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2013 1 24575,'-13'2'0,"-4"2"0,1-3 0,-14 3 0,-6 0 0,-11 1 0,-13 3 0,1 1 0,-22 6 0,-6-1 0,1 1 0,-8-1 0,24-6 0,-16 4 0,38-6 0,-7 2 0,34-5 0,-2 2 0,-2 1 0,-4 2 0,-13 4 0,-5 1 0,-18 1 0,-3 1 0,3-2 0,2 0 0,18-2 0,-5 2 0,7-3 0,4 1 0,6 0 0,15-1 0,1 1 0,8-4 0,0-2 0,4-2 0,1-2 0,-5 0 0,-10 3 0,-22 3 0,-9 0 0,-17 4 0,11-4 0,-5 6 0,14-7 0,13 2 0,14-8 0,16-9 0,5 4 0,1-4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35:59.0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385 0 24575,'-6'10'0,"-2"4"0,-3 3 0,-4 4 0,-10 6 0,-2-1 0,-6 5 0,3-5 0,5-5 0,6-2 0,6-7 0,2 1 0,3-4 0,4-3 0,2-1 0,1-4 0,1 2 0,-3 0 0,2 5 0,-6 6 0,-3 8 0,-9 14 0,-3 2 0,-8 7 0,7-13 0,3-6 0,11-12 0,7-8 0,10-4 0,10 0 0,20 1 0,35 7 0,5 1 0,-28-3 0,2-1 0,30 6 0,-12-2 0,-15 1 0,-21-4 0,-13-3 0,-12-1 0,-6-4 0,-2 1 0,-13-4 0,9 2 0,-11-3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42:40.7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1133 668 24575,'-8'1'0,"-1"-1"0,7 2 0,-2-2 0,1 0 0,-2 0 0,-1 0 0,-1-2 0,-2 1 0,0-2 0,-2-1 0,-2 0 0,0-2 0,-6-1 0,0-2 0,-2 2 0,2-3 0,2 4 0,2-1 0,1 2 0,4 0 0,2 0 0,2 3 0,1-2 0,-3 0 0,0 0 0,-4-4 0,0 2 0,-2-1 0,-3 1 0,4 1 0,-3-3 0,4 1 0,-1-2 0,-1 2 0,0-3 0,-4 0 0,0-3 0,-2 1 0,0-3 0,-1 1 0,-5-4 0,1 3 0,0 2 0,-1-2 0,5 6 0,-4-5 0,6 4 0,0-1 0,5 5 0,1 1 0,6 2 0,3 1 0,2 0 0,-1 0 0,0 1 0,-3-3 0,3 3 0,-1-3 0,1 1 0,1 1 0,-1 1 0,0 0 0,0-1 0,-1-1 0,-1 0 0,-2-2 0,-6-2 0,-1-3 0,-7-5 0,-2 2 0,-10-9 0,1 4 0,-4-3 0,9 4 0,4 2 0,7 5 0,6 3 0,5 3 0,0 2 0,0-3 0,-3 2 0,-4-6 0,-3-2 0,-1-2 0,-1 2 0,6 1 0,2 3 0,5 8 0,3 2 0,2 9 0,1 3 0,0 2 0,2 3 0,-1-4 0,1 5 0,1-1 0,-4 1 0,3 0 0,-3-5 0,0 4 0,-1-2 0,1-1 0,-1-2 0,1-2 0,-1-3 0,0 0 0,0-2 0,0-2 0,0-2 0,2-3 0,-2-5 0,1-1 0,-1-7 0,1-2 0,0-1 0,0-7 0,-1 6 0,0-4 0,-1-1 0,-1 1 0,0-2 0,1 6 0,1 3 0,0 3 0,0 1 0,0 0 0,-1 1 0,0-1 0,0-2 0,0-5 0,0-1 0,0-2 0,0 4 0,1 2 0,-2 6 0,6 3 0,4 4 0,15 1 0,7 0 0,18-1 0,8 0 0,3 0 0,12-2 0,-14 2 0,0-3 0,-17 2 0,-15 0 0,-12 1 0,-9 1 0,-4-1 0,-1 3 0,-5-5 0,-8 0 0,8-2 0,-6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52:13.3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309 0 24575,'0'7'0,"0"0"0,-1-1 0,1 0 0,-1 1 0,1-2 0,-1 0 0,1 0 0,-2 0 0,2 2 0,-2 0 0,2 1 0,-2 0 0,2-2 0,-1-1 0,1 0 0,-1-2 0,0 0 0,1-1 0,-1 0 0,0 0 0,-1 1 0,2 0 0,-1 2 0,0 0 0,1-1 0,-1 1 0,0 0 0,0 1 0,0 0 0,-1-1 0,1-2 0,0-1 0,-1 1 0,1-1 0,-1 1 0,2-1 0,-2-1 0,2 1 0,-2-1 0,2 2 0,-1-1 0,0 1 0,1-1 0,-1 0 0,0 1 0,0 0 0,0 2 0,-1 0 0,1 0 0,0 0 0,0-1 0,-1 3 0,2-1 0,-1 1 0,0 0 0,1 0 0,-2 2 0,2-1 0,-2 1 0,1-3 0,0 1 0,-1-1 0,2 1 0,-2 2 0,0 0 0,0-1 0,0-1 0,1-2 0,0 1 0,0-1 0,1 1 0,-2 0 0,1-1 0,0 0 0,-1 1 0,0-2 0,1 2 0,-1-1 0,1 0 0,-1 0 0,1-1 0,0 0 0,0-3 0,1 2 0,-1-2 0,1 1 0,0 0 0,-1 1 0,1 0 0,-2-1 0,1 2 0,0 1 0,-1 1 0,0 2 0,0 1 0,-1 3 0,1 1 0,-2-1 0,1 2 0,0-3 0,0 1 0,1-1 0,-1-2 0,-1 1 0,3-2 0,-2 0 0,2 1 0,-1-2 0,0 0 0,0-2 0,-1 0 0,2-1 0,-1 0 0,1-1 0,0-1 0,-1 1 0,2-1 0,-1 1 0,1-1 0,-1 0 0,1 1 0,-2 2 0,1 1 0,-2 4 0,1-1 0,-1 1 0,1 1 0,-2 0 0,2-1 0,-1 1 0,0-1 0,0 1 0,-1 0 0,2-1 0,-2 0 0,2-1 0,-1 3 0,1 0 0,-1 1 0,-1 2 0,1-2 0,-2 4 0,0-2 0,2 3 0,-2-3 0,3-3 0,0 0 0,-1-3 0,2 2 0,-2-2 0,1-1 0,-1 0 0,1 0 0,-1-1 0,3-2 0,-3-1 0,3 0 0,-2-2 0,0-1 0,-8-4 0,-11-8 0,9 6 0,-5-6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52:15.3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199 0 24575,'-4'8'0,"-2"0"0,-1-1 0,-3 1 0,0 1 0,-2-2 0,1 1 0,0 0 0,-2 0 0,3 0 0,1-2 0,2-1 0,1-1 0,2-1 0,2 0 0,0-2 0,2 1 0,-2-1 0,1 1 0,-2 1 0,-2 1 0,0 2 0,-1 0 0,-1 0 0,0-1 0,1-1 0,1 1 0,0-2 0,0 2 0,1 0 0,-1-1 0,3 0 0,0-3 0,2 1 0,-1-1 0,0 1 0,0 0 0,0 0 0,4-5 0,-1 3 0,2-4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52:16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24575,'8'7'0,"-1"2"0,0 1 0,1 3 0,0-3 0,3 5 0,2-2 0,4 3 0,3 3 0,0-4 0,0-2 0,-3-2 0,-4-4 0,-2-2 0,-3-1 0,-3-2 0,-1 0 0,-2 0 0,0-1 0,2 2 0,-1 0 0,1 1 0,-5-2 0,1-1 0,-4-1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42:37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24575,'0'4'0,"0"0"0,0-2 0,0 1 0,0-1 0,0 1 0,0-1 0,1 2 0,-1 1 0,1 1 0,-1 0 0,0 0 0,0-2 0,0 0 0,0-1 0,0 0 0,0 3 0,0-2 0,0 2 0,0-2 0,0-1 0,0-1 0,0 0 0,0 1 0,0 3 0,0 1 0,0 2 0,0 1 0,0-1 0,0 2 0,0 2 0,0-1 0,0 0 0,0-3 0,0 0 0,0-1 0,0-1 0,1 1 0,0-1 0,0-2 0,-1-2 0,0 0 0,0 0 0,0 1 0,0 6 0,0-3 0,0 7 0,0-5 0,0 1 0,0-2 0,0-3 0,0-1 0,0-2 0,0 2 0,0 0 0,0 0 0,0 0 0,-2-2 0,2 0 0,-1-2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51:15.2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432 1565 24575,'-2'-11'0,"-1"-3"0,-1-10 0,0 0 0,0 2 0,0 1 0,1 5 0,-2-1 0,1 3 0,0 1 0,0 1 0,1 3 0,0-1 0,0 1 0,-1-3 0,0-2 0,0-1 0,-2-6 0,0 2 0,-1-5 0,0 1 0,1 4 0,1-2 0,2 3 0,-1 3 0,1-1 0,2 3 0,-1-1 0,0-1 0,0 3 0,-1-3 0,0-1 0,2-4 0,-2-3 0,2-3 0,-1-1 0,1 3 0,-1-6 0,2 4 0,-2-4 0,0 1 0,-1 5 0,0-5 0,0 2 0,-1-1 0,0-4 0,-3 0 0,1-2 0,-4-2 0,3 4 0,-1-3 0,2 6 0,2-3 0,0 2 0,1 3 0,0 0 0,1 3 0,1-2 0,0-1 0,-1 5 0,-1-4 0,1 10 0,-1-7 0,1 7 0,0 0 0,2 3 0,-1 4 0,-1-1 0,2 2 0,-1 0 0,1 2 0,-1 2 0,0-2 0,-1 0 0,2-2 0,-2-2 0,0 0 0,1-1 0,-1-1 0,1 3 0,1-1 0,-1 5 0,0-1 0,0 3 0,0-1 0,1 1 0,0 3 0,-2 2 0,1 1 0,-2 2 0,1 0 0,0-1 0,-1 3 0,0 1 0,1 1 0,-2 3 0,0 0 0,-3 1 0,1 3 0,-1-2 0,1 1 0,0 0 0,1 0 0,-1 0 0,0-2 0,1 1 0,-1-1 0,1 0 0,-3-2 0,0 0 0,1-1 0,-1-1 0,1 1 0,-3 1 0,3-1 0,-1 1 0,4-3 0,0-1 0,2 1 0,0-4 0,-1 4 0,1-1 0,-3 2 0,2 0 0,0-4 0,2 1 0,1-3 0,5-10 0,-1 2 0,4-9 0,0 2 0,-1 0 0,2-4 0,0-1 0,-1-1 0,2-6 0,-3 2 0,2-8 0,-2 5 0,1 1 0,0 5 0,-4 5 0,2 1 0,-4 3 0,0 2 0,-2 3 0,1 3 0,-1-3 0,3 0 0,-2-4 0,3-2 0,0-2 0,-1 0 0,1 3 0,-1 5 0,1 5 0,8 7 0,6 3 0,5 2 0,6 2 0,-5-3 0,6 2 0,-5-2 0,-5-2 0,-4-1 0,-8-1 0,-1-2 0,-2 1 0,1 2 0,0 2 0,1 1 0,3 5 0,6-1 0,2 3 0,3-1 0,-4-3 0,1-1 0,-3-2 0,-2-1 0,-3-2 0,-6-5 0,-2-2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38:19.2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343 17 24575,'-4'9'0,"0"-1"0,-2 1 0,1 0 0,-1 4 0,-1-1 0,0 2 0,-1 0 0,0 0 0,1-3 0,1-2 0,0-1 0,0 0 0,0 2 0,-2 1 0,-1 2 0,0-2 0,-1 2 0,4-2 0,-1 1 0,2-1 0,0 1 0,-2 0 0,3 0 0,-1-2 0,3 2 0,-2-3 0,1 2 0,-1 0 0,1-2 0,-1 1 0,0-2 0,1-1 0,0 1 0,1-1 0,0-2 0,1-1 0,0-2 0,0 0 0,-1 0 0,1 0 0,1 1 0,-1-1 0,0 2 0,0-1 0,1 0 0,-2-1 0,2 0 0,-2-2 0,2 2 0,-1-1 0,0 2 0,-1 1 0,-1 2 0,-3 1 0,2 2 0,-1-1 0,0-1 0,2-1 0,-1 1 0,1 0 0,-2 2 0,-1 0 0,2 0 0,-1 1 0,2-2 0,-3 0 0,2-1 0,0-1 0,1-1 0,0-2 0,1 1 0,1-2 0,0-1 0,1-4 0,0-1 0,0-4 0,0 1 0,0 1 0,1-2 0,0 1 0,1-6 0,1 2 0,-1 0 0,1-1 0,-1 3 0,1-1 0,-1-1 0,1-1 0,-2 1 0,2 1 0,-3 2 0,1 1 0,0 1 0,-1-2 0,1 3 0,0-2 0,-1 2 0,1-2 0,-1 3 0,0-4 0,1 0 0,0-2 0,0 0 0,1 0 0,-2 1 0,2-1 0,-1 1 0,2 0 0,-1-2 0,2 3 0,-1-2 0,2 3 0,0 0 0,0-1 0,-2 2 0,1-2 0,-2 1 0,1 3 0,-1-1 0,1 1 0,-2 1 0,2 1 0,-3-1 0,2 3 0,-2-3 0,1 2 0,0-1 0,0 0 0,1 1 0,0-2 0,0 1 0,1-2 0,0 1 0,2-1 0,1-3 0,-1-1 0,3-2 0,-1 0 0,-2 1 0,0-1 0,-2 2 0,0 0 0,0-1 0,-3 2 0,4 0 0,-3 2 0,1 1 0,0 3 0,-1-1 0,1 1 0,0 0 0,0-1 0,1 1 0,1-2 0,1-1 0,-1 1 0,-2 0 0,-1 3 0,-4 4 0,-1 2 0,-4 7 0,0-1 0,-3 5 0,3-2 0,-1 2 0,3-4 0,0 0 0,0-2 0,2 0 0,-1 0 0,-1-1 0,2 1 0,-2 0 0,0 1 0,1-2 0,-1 2 0,1-3 0,0 2 0,1-2 0,2-2 0,0-1 0,0-1 0,1 0 0,-1 1 0,1 0 0,-2-1 0,2-1 0,0 0 0,0 1 0,0 0 0,0 1 0,0-1 0,-1 3 0,1-2 0,-2 5 0,0-1 0,-1 2 0,-1 2 0,0 1 0,0-1 0,1 3 0,-1-5 0,0 6 0,-1-3 0,-1 2 0,0 1 0,0-2 0,0-1 0,2-1 0,2-3 0,0-2 0,0-3 0,2 1 0,-2-3 0,3 1 0,-2-4 0,5-6 0,1-2 0,4-9 0,0 2 0,2-6 0,2 1 0,0-3 0,3-5 0,-2 3 0,1-1 0,-2 4 0,-4 3 0,-1 5 0,-2 0 0,-1 3 0,2-3 0,-1 2 0,-1 1 0,-2 0 0,0 4 0,-2-1 0,1 2 0,0 1 0,-1 0 0,1 0 0,0 1 0,0-2 0,0 0 0,1-2 0,1 1 0,2-6 0,4 1 0,1-6 0,0 3 0,-2-3 0,0 4 0,-3 0 0,2 0 0,-2 3 0,1 0 0,-1 3 0,-3-1 0,0 3 0,0 0 0,-2 0 0,1 2 0,-1 0 0,0 1 0,1 1 0,0-2 0,2 1 0,-1-3 0,1 2 0,-1-1 0,1 2 0,-2-3 0,2 4 0,-3-2 0,3 0 0,-2-1 0,2-1 0,0 0 0,1 2 0,-1-1 0,1-1 0,-1 1 0,1-1 0,1 0 0,0 0 0,1-1 0,-1 3 0,-2 0 0,-6 0 0,-5 0 0,-5 6 0,4-3 0,1 5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51:33.3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1114 24575,'10'-21'0,"0"-3"0,3-7 0,-5 7 0,0 0 0,-4 8 0,0 3 0,-2 1 0,0 6 0,1-2 0,4-3 0,3-5 0,5-9 0,0-1 0,2-3 0,0 2 0,-2 3 0,-1 5 0,-4 4 0,-1 3 0,-4 4 0,4-3 0,-2-2 0,6-7 0,4-8 0,2-2 0,2 1 0,-1-2 0,-2 7 0,1-2 0,-2 6 0,-4 3 0,0 4 0,-7 4 0,1 1 0,-4 3 0,1 0 0,0 1 0,1-1 0,1-2 0,2 1 0,1-2 0,1-1 0,-1 1 0,0-1 0,-1 1 0,-1 0 0,2 0 0,0-3 0,5-5 0,5-5 0,0-4 0,1-4 0,-7 5 0,0-3 0,-2 7 0,-1 0 0,0 3 0,-1 4 0,0-3 0,-2 4 0,1 1 0,1-1 0,-4 5 0,2-1 0,-4 4 0,-2 3 0,-4 2 0,-2 2 0,-2 1 0,0 2 0,-4 3 0,1-1 0,-3 1 0,3-2 0,1-1 0,-2 1 0,3-3 0,1 2 0,-4-1 0,-2 6 0,-12 8 0,-4 2 0,-6 3 0,5-4 0,6-8 0,9-2 0,5-4 0,6-3 0,0 1 0,0-1 0,-1 3 0,-5 2 0,-7 3 0,-2 1 0,-6 2 0,8-6 0,7-2 0,11-9 0,10-4 0,9-6 0,13-5 0,7-2 0,15-4 0,-9 3 0,-2 1 0,-14 6 0,-11 2 0,-9 6 0,-5 2 0,0-1 0,5-4 0,10-9 0,4-2 0,6-7 0,-4 6 0,3-4 0,-4 5 0,-3 5 0,-9 5 0,-7 11 0,-3 3 0,-3 3 0,1-1 0,-1 0 0,0-1 0,0 9 0,0 3 0,1 16 0,0 5 0,1 6 0,-1 5 0,0-9 0,-1 3 0,0-9 0,0-1 0,0-2 0,0-6 0,0-1 0,0-6 0,1-7 0,1-5 0,-8-10 0,6 3 0,-8-2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58:01.0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493 1577 24575,'1'-7'0,"0"0"0,0 0 0,0 0 0,0 2 0,-1 0 0,0 2 0,0-2 0,0 2 0,0-2 0,0 2 0,0-2 0,0 1 0,0-2 0,0 0 0,-1-1 0,0 0 0,-1-2 0,2 0 0,-3 1 0,2-2 0,-2 2 0,2 0 0,0-2 0,1 2 0,0 0 0,-2-2 0,2 2 0,-2-1 0,1-1 0,-3-3 0,1 3 0,-5-6 0,2 6 0,-1-5 0,0 3 0,0 1 0,0-2 0,2 5 0,2-1 0,1 2 0,2 2 0,-3 1 0,3-1 0,-1 2 0,1-1 0,0 1 0,0-2 0,0-1 0,-1-1 0,-1-2 0,-1 0 0,1-1 0,-1 1 0,2-1 0,-2 2 0,3-3 0,-2 3 0,0-1 0,1-1 0,-2 2 0,3-4 0,-2 1 0,2-2 0,-2 0 0,1 1 0,1-3 0,-3-2 0,2 0 0,-2-4 0,-1 3 0,-1-5 0,-2-1 0,-2 0 0,1-3 0,1 5 0,-1-6 0,3 6 0,-2-2 0,3 3 0,0 3 0,-1-3 0,0 2 0,1 0 0,1-2 0,1 5 0,2-3 0,-3 5 0,2 0 0,-1 1 0,0 0 0,2 0 0,-3 0 0,2-3 0,-2 1 0,0-3 0,-1-1 0,1 2 0,-1-3 0,1 3 0,-1-1 0,-1-3 0,2 3 0,-2-6 0,1 2 0,-3-2 0,1-2 0,-3 2 0,1-5 0,-3 3 0,-2-6 0,2 3 0,-2-1 0,3 2 0,4 6 0,2 4 0,3 8 0,0 7 0,-2 7 0,0 4 0,-2 3 0,2 0 0,-3 2 0,2-3 0,-3 3 0,1-1 0,-1 6 0,-1-1 0,3 0 0,-2 0 0,3-4 0,-1 2 0,0-1 0,1 0 0,0-2 0,0-2 0,0 3 0,0 3 0,-1 1 0,0 3 0,1-1 0,-1 1 0,2-1 0,-1-2 0,0-1 0,1-5 0,-1 1 0,3-3 0,-2-2 0,3 0 0,-1-2 0,0-2 0,1-4 0,-1-1 0,2-5 0,1-1 0,-1-1 0,2-2 0,-1-2 0,0-5 0,0-2 0,-2-8 0,3 0 0,-3-5 0,2-3 0,0 4 0,2-4 0,-1 6 0,0 7 0,-1 6 0,-1 8 0,1 2 0,-2 3 0,2-1 0,-1 1 0,2-2 0,-2 0 0,2 2 0,0 4 0,0 3 0,3 3 0,3 3 0,7 5 0,5 0 0,3 2 0,0-2 0,-3-1 0,0-1 0,-5-3 0,-3 0 0,-4-2 0,-3-3 0,3 1 0,2-1 0,8 2 0,0 0 0,6 1 0,-3 1 0,0-1 0,-9-1 0,-6-3 0,-1 3 0,5 4 0,4 5 0,3 0 0,1 1 0,-6-5 0,-2-3 0,-20-6 0,8-1 0,-13-3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58:12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506 340 24575,'-6'-9'0,"-1"-1"0,-3 0 0,-3 0 0,1-1 0,-1 3 0,0 2 0,2 1 0,0 2 0,-1-2 0,0 1 0,-3-2 0,1 1 0,-3-3 0,1 1 0,0-4 0,-4-2 0,2 0 0,-3-1 0,4 3 0,2 0 0,3 2 0,5 4 0,2 2 0,-1 1 0,-3-1 0,-4-5 0,-4-2 0,-1-2 0,-1-4 0,1 2 0,0-4 0,6 7 0,1 1 0,6 4 0,-1 4 0,-1-1 0,-1 3 0,2-2 0,0 2 0,4-3 0,-2 3 0,4 3 0,-1 1 0,1 3 0,0-3 0,0 0 0,0-2 0,-1 4 0,0 1 0,0 4 0,1 2 0,0 1 0,-1 5 0,1-2 0,-2 0 0,2-3 0,0-7 0,0-2 0,-1-4 0,2 0 0,1-5 0,4-4 0,1-5 0,0 0 0,0 0 0,-3 4 0,-2-2 0,0 3 0,-1 0 0,0 1 0,0 1 0,-1-1 0,1 0 0,-1 0 0,0 1 0,0-1 0,0-1 0,0 0 0,0 2 0,0 0 0,1 3 0,0-2 0,1 1 0,3 1 0,5 2 0,9 2 0,5 1 0,3-1 0,1-1 0,-5 0 0,-5 0 0,-8 0 0,-16 0 0,5 0 0,-7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45:52.3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1400 24575,'5'-6'0,"1"-1"0,0-6 0,4-4 0,2-1 0,5-7 0,1 3 0,1-4 0,6-1 0,-6-2 0,7-3 0,-3-2 0,-4 6 0,2-3 0,-8 8 0,0 0 0,-3 5 0,-1 1 0,3-1 0,2-3 0,1 3 0,4-5 0,-2 4 0,6-7 0,-2 0 0,0-1 0,-1-1 0,-5 3 0,2-4 0,-1 5 0,1-3 0,1 0 0,-1 3 0,-3 1 0,3 2 0,-5 5 0,1-2 0,-1 1 0,-1 1 0,0-3 0,-2 6 0,3-3 0,3 3 0,2-2 0,7-2 0,-4 4 0,4-7 0,-3 4 0,-3-2 0,0-2 0,-2 1 0,3-1 0,2-3 0,-2 3 0,-2-2 0,-2 4 0,-6 3 0,2 1 0,-6 4 0,3-1 0,-3 3 0,0 1 0,-3 1 0,1 1 0,0 1 0,-2-1 0,1 1 0,0 0 0,1 1 0,0-1 0,0 0 0,3-1 0,-2-3 0,4 1 0,0-5 0,3 2 0,0-5 0,0 3 0,-2-2 0,-1 3 0,-3 2 0,-2 1 0,1 2 0,-4 3 0,2 0 0,-3 2 0,-3 4 0,-2 1 0,-4 1 0,1 0 0,-2 1 0,-2 2 0,-2 2 0,-4 2 0,2-2 0,-5 3 0,4-3 0,-3 2 0,-3 2 0,2-2 0,-6 7 0,5-8 0,-5 6 0,3-6 0,5 2 0,-1-2 0,8 0 0,-4-1 0,2 4 0,0-4 0,-8 6 0,5-3 0,-4 0 0,4-2 0,5 0 0,-1-3 0,7-1 0,1-2 0,6-8 0,6-1 0,4-5 0,8-3 0,1 0 0,11-7 0,5-2 0,0-2 0,8 1 0,-3 0 0,0 3 0,4-6 0,-11 8 0,1-3 0,-9 8 0,-6 2 0,-1 3 0,-4 0 0,4 0 0,-1 0 0,-3 1 0,-3 2 0,-6 2 0,3 1 0,3 1 0,3 0 0,1-1 0,1-1 0,-5 1 0,-2-1 0,-7 5 0,0-2 0,-2 6 0,-2 1 0,2 4 0,-1 10 0,1 4 0,0 6 0,-2 8 0,2-4 0,-3 4 0,3-2 0,-3-4 0,3 0 0,-2-8 0,2-1 0,0-6 0,0-1 0,0-3 0,0-5 0,1-4 0,2-7 0,1-4 0,2 0 0,-2 0 0,1 2 0,-1 0 0,-1 2 0,0-1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07:07.5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490 0 24575,'0'6'0,"0"-2"0,0 0 0,0 2 0,0 0 0,0 7 0,-1 0 0,1 1 0,-3 2 0,2-2 0,-1 1 0,0 1 0,0-1 0,-1 0 0,0 1 0,1-2 0,0 0 0,0-2 0,0 0 0,-1 1 0,0 2 0,-1 1 0,1-1 0,-2 2 0,2-4 0,-3 4 0,2-1 0,-2 5 0,-1-1 0,-1 3 0,0 2 0,-3-3 0,2 5 0,-1-6 0,1 7 0,0-5 0,-2 2 0,0 0 0,-3-3 0,1 1 0,-1 0 0,3 1 0,-3 2 0,3-4 0,-2 3 0,1-5 0,0 6 0,0 0 0,0 0 0,-4 5 0,5-8 0,-5 8 0,5-10 0,1 5 0,-2-5 0,3 0 0,-2 0 0,3-2 0,-1 0 0,1 2 0,3-6 0,-1 3 0,1-4 0,0 2 0,-2 0 0,2-2 0,0 2 0,1-6 0,2-1 0,0-3 0,2-3 0,-3-1 0,-3-3 0,-2-4 0,1 2 0,2-1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07:09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24575,'4'8'0,"1"4"0,-2 3 0,1 7 0,2 1 0,0 2 0,-2-2 0,2-3 0,-3-4 0,0-7 0,-1-3 0,-1-1 0,0 0 0,1 5 0,-1-2 0,2 1 0,-2 1 0,2 1 0,-1 0 0,1 0 0,-2-3 0,1-3 0,-2-1 0,1-2 0,0-1 0,6-4 0,0 0 0,8-4 0,1 0 0,5 0 0,2 0 0,2-1 0,0 2 0,-6-2 0,-1 4 0,-11 0 0,1 4 0,-7-1 0,4 1 0,8-1 0,11 1 0,4-2 0,6 2 0,-11-1 0,-6 1 0,-21 0 0,-8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07:13.1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1105 209 24575,'-9'-3'0,"-7"1"0,0 1 0,-8 1 0,3-1 0,-5 0 0,-11 2 0,-1-1 0,-16 1 0,6-2 0,-7 1 0,-2-4 0,10 3 0,-1-3 0,14 0 0,7 1 0,6-3 0,5 4 0,1 0 0,2 0 0,-2 2 0,6-1 0,-4 1 0,-2 0 0,-2 0 0,-2 0 0,6 0 0,1 0 0,0 0 0,-2 0 0,-6 1 0,-2-1 0,-6 2 0,4-2 0,-5 0 0,8 0 0,5 0 0,3 0 0,3 0 0,-5 0 0,-1 0 0,-2 0 0,-3 0 0,3 0 0,-3 0 0,9 0 0,3 0 0,6 1 0,3-1 0,4-5 0,3 1 0,5-8 0,4 5 0,7-6 0,-1 2 0,2-2 0,-2 0 0,-5 1 0,6-1 0,-5 3 0,5 0 0,-6 2 0,-3 2 0,-3-1 0,-4 4 0,2-5 0,0 2 0,0-1 0,-2 2 0,-3 3 0,-5 1 0,-1 9 0,-9 1 0,-6 12 0,-7-3 0,-11 10 0,-1 0 0,-5 3 0,-2 2 0,10-4 0,0-2 0,13-5 0,4-9 0,8-2 0,2-7 0,6-1 0,4 3 0,9 2 0,5 5 0,6 0 0,0 0 0,1-3 0,-2 3 0,-4-4 0,-2 1 0,-7-6 0,-4-1 0,-2-3 0,-1 0 0,-1 0 0,1 1 0,-1 2 0,-3-2 0,0 3 0,-1-4 0,1 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54:18.3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54:22.8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52 24575,'18'1'0,"2"-1"0,0 0 0,3-3 0,-4 1 0,1 1 0,1-1 0,-3 2 0,3-1 0,-1 0 0,-4 0 0,0 2 0,-3 0 0,1 1 0,2 0 0,-1-1 0,1-1 0,-4 0 0,1 0 0,-4 0 0,0 0 0,0 1 0,-4 0 0,2-1 0,-1 0 0,1 0 0,3 0 0,-1 0 0,5 0 0,-3 0 0,1 0 0,-3 0 0,-2 0 0,2 0 0,1 0 0,-1 0 0,1-1 0,1 0 0,3-1 0,2 2 0,2-1 0,4 1 0,-4 0 0,4 0 0,-4 0 0,-2 0 0,-2 0 0,-2 0 0,1 0 0,2 0 0,2 0 0,3 0 0,-1 0 0,4 1 0,0-1 0,-1 1 0,-1-1 0,-6 0 0,1 0 0,-3 0 0,0-1 0,-3 0 0,-2 1 0,2 0 0,0 0 0,0 0 0,2 0 0,-1 0 0,3 0 0,-2 0 0,4-1 0,0 1 0,0-1 0,1 0 0,-3 0 0,-1 0 0,-1 0 0,-3 0 0,1 0 0,-3 1 0,-6 0 0,-5 0 0,-3-1 0,-1 0 0,2 0 0,0 0 0,0 1 0,-2-1 0,0 1 0,-2 0 0,2 0 0,-1 0 0,1 0 0,-4 0 0,-1 0 0,-3 0 0,-3 0 0,2 0 0,-5 0 0,4 0 0,3 0 0,5 0 0,6 0 0,2 0 0,-2 1 0,1 0 0,-5 1 0,1-1 0,-1 1 0,1-1 0,2 0 0,-3 2 0,-1-1 0,0 0 0,-1 0 0,3-1 0,-1 0 0,0-1 0,1 0 0,-5 1 0,2 0 0,-6 0 0,0 0 0,-2 0 0,0 0 0,2 0 0,-3 0 0,4 1 0,1-2 0,1 1 0,4-1 0,2 0 0,1 0 0,1 0 0,-4 1 0,-1-1 0,-6 1 0,-4-1 0,-4 0 0,-2 0 0,4 0 0,1 0 0,7 0 0,3 0 0,5 0 0,2 0 0,1 0 0,-3 0 0,-1 0 0,-5 0 0,-3 0 0,-6 0 0,-3 0 0,1 0 0,2 0 0,4 0 0,4 0 0,5 0 0,2 0 0,1-1 0,0 1 0,1-1 0,-3 1 0,-1 0 0,-3 0 0,-3 0 0,0 0 0,-2 0 0,4 0 0,-1 1 0,3-1 0,4 1 0,0-1 0,4 0 0,0 0 0,-1 0 0,0 0 0,-2 0 0,1 0 0,0 0 0,0 0 0,-1 0 0,1 0 0,1 0 0,0 0 0,0 0 0,-2 0 0,0 0 0,-5 1 0,2-1 0,-3 1 0,-2-1 0,2 1 0,1-1 0,7-5 0,1-2 0,2-10 0,0 2 0,0 1 0,0 6 0,0 6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54:24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271 1 24575,'-15'2'0,"2"0"0,-6 0 0,2 1 0,-2-1 0,1 2 0,6-1 0,4-1 0,5 2 0,3 0 0,-1 2 0,0 0 0,-1 1 0,0-4 0,1 2 0,0-2 0,0 0 0,1 0 0,-1-1 0,0 3 0,-1 0 0,-1 6 0,-3-1 0,1 4 0,-1-2 0,-2 2 0,2-1 0,-1-3 0,1-1 0,3-3 0,-1-3 0,2 1 0,-1-2 0,0 3 0,-1-2 0,0 3 0,-2-1 0,2 1 0,0-3 0,1 1 0,-1-2 0,2 0 0,-1 1 0,0 1 0,-1 0 0,-1 1 0,2-1 0,0 1 0,2-2 0,-1-1 0,1-2 0,-5-1 0,3-2 0,-2 2 0,4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38:21.5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24575,'4'1'0,"0"0"0,-1 0 0,0 1 0,2 3 0,1 4 0,1 0 0,1 5 0,-2-3 0,-1 1 0,-2-4 0,-1-2 0,0 1 0,0-1 0,1 0 0,-1-1 0,2 2 0,-2-1 0,1 1 0,-1-1 0,0-2 0,0 3 0,-1-3 0,1 2 0,0 0 0,0-1 0,2 1 0,0-1 0,-1 0 0,0-1 0,1 1 0,-2-1 0,3 0 0,-4-4 0,2-1 0,-3-4 0,-2-4 0,-3-3 0,-2-5 0,-1 1 0,2 0 0,0 1 0,1 1 0,0 1 0,-1-1 0,0 3 0,1-1 0,-1 3 0,3 3 0,-1 2 0,4 3 0,2 5 0,-1-2 0,3 5 0,-2-3 0,2 4 0,3 4 0,1 3 0,3 3 0,0-2 0,-1 1 0,2-3 0,-3-1 0,2-3 0,-2 0 0,0-5 0,-3-1 0,-1 0 0,-1-2 0,-1 3 0,-1-3 0,-1 1 0,0-3 0,-3-4 0,-9 3 0,5-3 0,-5 5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54:26.9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61 24575,'4'7'0,"1"1"0,-1 2 0,2 0 0,-2 3 0,4 3 0,1 2 0,5 4 0,0 0 0,-2-2 0,-1-4 0,-1-6 0,-2-1 0,-1-5 0,-1-1 0,-3-2 0,0 0 0,1-1 0,0 3 0,2-2 0,2 2 0,6-1 0,2 1 0,2-1 0,-4 1 0,-1-2 0,-5 0 0,-4-4 0,-2-5 0,-7-4 0,0-2 0,-5 0 0,-4 0 0,-2 3 0,-3 0 0,4 3 0,1 0 0,3 1 0,1-1 0,2 2 0,3 1 0,2 2 0,1 2 0,2-2 0,-1 1 0,1-4 0,1-2 0,-1 0 0,1-1 0,-1 4 0,0 3 0,1 2 0,0 4 0,1-2 0,2 2 0,0-1 0,2-1 0,-1 3 0,-1-2 0,-1 1 0,-2-2 0,-1-2 0,-4-9 0,0 0 0,-3-8 0,0 6 0,0-2 0,1 4 0,2 1 0,1 4 0,2 1 0,-6-2 0,-6-3 0,-17-5 0,14 6 0,-5 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54:29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211 13 24575,'-10'11'0,"-1"0"0,-3-2 0,-1 0 0,-4 1 0,1-4 0,3 0 0,4-3 0,6-1 0,1 0 0,2 1 0,-4 1 0,1-1 0,-4 3 0,1-3 0,-7 3 0,1-2 0,-1-1 0,5 0 0,6-5 0,6-3 0,6-7 0,5-9 0,2-1 0,1-1 0,-4 7 0,-3 6 0,-2 5 0,-6 5 0,-6 4 0,-2 2 0,-5 3 0,0-1 0,3-3 0,2-1 0,2-4 0,1-1 0,-2-4 0,2 3 0,0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09:12.6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1245 679 24575,'-6'-7'0,"1"3"0,0-2 0,1 2 0,-2-1 0,-5-4 0,-1-2 0,-6-2 0,-1-3 0,-3 1 0,-7-5 0,0 3 0,-10-3 0,4 1 0,-12 0 0,8 0 0,-1 1 0,6 2 0,9 5 0,4 1 0,1 1 0,5 2 0,0 1 0,6 1 0,-2 2 0,2-1 0,-2 0 0,0 1 0,0-4 0,-4 1 0,1 0 0,-7-2 0,-8-2 0,-2-2 0,-14-7 0,10 4 0,-11-5 0,7 1 0,-1 1 0,6 2 0,10 3 0,6 3 0,9 4 0,3 2 0,3 1 0,-1 1 0,-2-2 0,-2-3 0,-3 1 0,-2-3 0,-5-3 0,-3-1 0,-14-9 0,-1-2 0,-1 2 0,4-1 0,12 11 0,4-2 0,7 8 0,5-2 0,2 7 0,5-1 0,0 6 0,1 1 0,2 5 0,2 5 0,1 2 0,3 9 0,-1-3 0,-2 0 0,-1-7 0,-6-6 0,0 0 0,-1-2 0,0 0 0,0 1 0,0-1 0,0 3 0,0 1 0,0 3 0,-1 0 0,1 0 0,-2 1 0,2-2 0,0 2 0,0-4 0,0-2 0,0-3 0,0 0 0,0-2 0,0 3 0,0-1 0,2-2 0,-1-4 0,1-3 0,-1-6 0,0-1 0,0-2 0,1-5 0,-1 0 0,-2-7 0,-2 1 0,-2-6 0,-4-1 0,3 5 0,-3-2 0,4 10 0,-1 0 0,1 2 0,1 3 0,2 1 0,-1 1 0,0 2 0,1 0 0,1-1 0,1 2 0,0-1 0,0 3 0,0 1 0,0 0 0,0 1 0,1-1 0,1 1 0,0 1 0,1 1 0,5 0 0,0 0 0,7 0 0,7 1 0,3 0 0,8 0 0,7-1 0,-3 0 0,8 0 0,-11 0 0,5 0 0,-11 0 0,-7 0 0,-6 0 0,-8 0 0,-1 0 0,4 0 0,4 0 0,9 1 0,6 1 0,-1 1 0,-8-2 0,-9 2 0,-6-3 0,-4 4 0,-4-4 0,-22 0 0,14-1 0,-13-2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09:15.3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 1 24575,'3'4'0,"-2"5"0,-1 8 0,-3 5 0,3 14 0,-3 1 0,2 6 0,-3 1 0,0-7 0,0 7 0,0-10 0,0 6 0,3-7 0,-1-3 0,1 1 0,1-6 0,-2 5 0,1-2 0,-1-1 0,-2 0 0,0-5 0,-1 3 0,2-5 0,-2 0 0,4-5 0,-1-5 0,1-3 0,1 0 0,-1 2 0,-1 0 0,2-2 0,-1-1 0,1-1 0,0-1 0,0 2 0,0-3 0,-1 4 0,0-3 0,0 4 0,1-1 0,0 5 0,0-2 0,0 3 0,0-4 0,0-1 0,0-4 0,-1-3 0,-3-6 0,2 0 0,-2-2 0,4 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09:17.1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24575,'4'10'0,"-2"3"0,1 2 0,0 4 0,1 3 0,3 0 0,3 1 0,-2-6 0,4 1 0,-5-4 0,1 0 0,-1-2 0,-3-2 0,1 2 0,-2-4 0,1 3 0,-1-4 0,-1 1 0,2 0 0,-2 0 0,2 2 0,-3-6 0,2 0 0,-1-4 0,0 1 0,0 0 0,-2 2 0,2 0 0,-1-2 0,3 0 0,5 2 0,4-1 0,5 1 0,0-1 0,-1 0 0,1-1 0,-5 0 0,0-1 0,-3 0 0,-1-1 0,-3-1 0,1-1 0,-1-2 0,1 0 0,2-3 0,0 1 0,5-2 0,-1 0 0,1-2 0,-2 0 0,-2-1 0,5-3 0,-2-1 0,3 0 0,4-4 0,1-1 0,8-3 0,0 0 0,9-1 0,-10 4 0,-1 5 0,-17 7 0,-8 4 0,-10 3 0,-29-8 0,22 6 0,-18-3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0:03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1058 14 24575,'-12'1'0,"1"-1"0,-1 1 0,0-1 0,-3 0 0,-5 0 0,-12 0 0,-10 0 0,-5 0 0,-8 0 0,11 0 0,3 0 0,8 0 0,10 0 0,-2 0 0,5 0 0,-1 0 0,-2 1 0,1 0 0,-7 1 0,2 2 0,2-3 0,1 3 0,6-1 0,1 0 0,4 0 0,4-1 0,0 0 0,-1 1 0,1-1 0,0 2 0,2 0 0,-2 1 0,-1 2 0,-1-1 0,-3 4 0,-1 3 0,1 0 0,-3 5 0,4-4 0,-3 6 0,3-2 0,0 3 0,1 1 0,1 1 0,0-1 0,-5 7 0,2-3 0,-5 11 0,0-3 0,3 1 0,-3 0 0,6-7 0,3-2 0,2 0 0,7-5 0,-3 2 0,2-1 0,-2-1 0,1 1 0,-1-2 0,2-4 0,0 1 0,2-5 0,-1 3 0,1-3 0,-1 1 0,0 2 0,0-1 0,0 2 0,0 1 0,1-2 0,0 2 0,0 3 0,1 0 0,0 5 0,1-5 0,1 4 0,0-3 0,0-1 0,1 1 0,1-2 0,-1-1 0,2 0 0,-2-4 0,3 6 0,1-1 0,2 3 0,2 5 0,0-4 0,3 6 0,0-4 0,0-1 0,2 0 0,0-3 0,-2-3 0,-1-1 0,-4-6 0,2 2 0,1-1 0,1 0 0,-1 0 0,-1-1 0,0-1 0,3 1 0,0 1 0,8 5 0,-1 1 0,3 3 0,1 0 0,-4-3 0,5 2 0,-2-1 0,2-1 0,0 2 0,0-1 0,-1-1 0,2 2 0,-6-6 0,3 0 0,-2-5 0,1-1 0,2 0 0,-1 0 0,4 1 0,5 2 0,1 0 0,9 1 0,1-1 0,0-3 0,6 0 0,-9-6 0,11 1 0,-3-3 0,1-3 0,-2 1 0,-9-5 0,-7 1 0,-7-2 0,-9 0 0,-4 1 0,-5-1 0,-3 2 0,1-1 0,-1-1 0,0 1 0,1-2 0,-1 0 0,5-4 0,-1 0 0,2-1 0,-1-2 0,-2 3 0,0-1 0,0 2 0,-2 0 0,1-3 0,-3 2 0,0-4 0,-1 1 0,-1 0 0,3-5 0,-3-3 0,1-3 0,0-3 0,-2 3 0,0 1 0,-1 2 0,0 3 0,0-1 0,0 0 0,0 1 0,0-1 0,0 2 0,1-2 0,-1-3 0,1 3 0,-1-8 0,0 0 0,0-5 0,0-3 0,0 6 0,0-6 0,0 7 0,0-1 0,0 2 0,0 3 0,0 3 0,0-4 0,0 5 0,0-5 0,-1 3 0,0 1 0,-2 1 0,-1 0 0,0 2 0,-3-3 0,3 6 0,-3-3 0,1 4 0,-1 1 0,-3-2 0,-1 4 0,-4-3 0,0 0 0,0 0 0,0-1 0,1 2 0,3 1 0,-1-2 0,5 5 0,-1-1 0,2 3 0,1 2 0,0 1 0,1 0 0,-1 0 0,-1-3 0,-1-1 0,-7-6 0,-3-1 0,-4-3 0,-2 0 0,2 5 0,-1-2 0,6 1 0,0 2 0,6 0 0,3 6 0,4 1 0,1 4 0,1 1 0,1 1 0,-1-2 0,1 0 0,-2-1 0,0 0 0,-1 1 0,0-2 0,-1 3 0,2 0 0,1 1 0,0 0 0,-1 0 0,-2-2 0,-3-2 0,-5-4 0,-1-1 0,-5-5 0,3 4 0,4 1 0,4 5 0,3 5 0,3 0 0,0 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0:07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948 34 24575,'-21'0'0,"0"0"0,-12-2 0,1 0 0,-15-3 0,0 1 0,-1-2 0,1 1 0,13 0 0,-4 3 0,11-1 0,0 3 0,1 2 0,-1 1 0,-4 3 0,-6-1 0,2 2 0,-2-2 0,12 1 0,6-3 0,11 0 0,3 0 0,1-1 0,-1 3 0,-2 0 0,-4 5 0,-6 4 0,-4 1 0,-4 3 0,4-1 0,-2 4 0,4 2 0,2 0 0,3 5 0,6 3 0,2 1 0,2 10 0,2-3 0,-2 7 0,0-2 0,-1-3 0,-3 3 0,-1 0 0,-2 2 0,-1 8 0,4-9 0,3 8 0,1-9 0,4-4 0,-1-3 0,2-10 0,0 4 0,1-6 0,1 0 0,-1 1 0,1 1 0,1 1 0,0 3 0,1-6 0,-1 5 0,0-6 0,-2 2 0,3 2 0,0-1 0,2 2 0,3 0 0,0-2 0,2 2 0,2-1 0,1-1 0,3 1 0,-1-4 0,1-1 0,0-1 0,-2-4 0,1 2 0,-1-2 0,0-1 0,0 1 0,1-2 0,3-1 0,1 2 0,0-3 0,5 4 0,-4-4 0,2 0 0,2-1 0,3-3 0,8 5 0,4 0 0,3 3 0,9-1 0,-1-1 0,14 2 0,-1 0 0,1-2 0,-2 0 0,-8-6 0,-10-2 0,-4-3 0,-19-4 0,-3 0 0,-8-3 0,-2-1 0,0-4 0,-3 0 0,-2 0 0,-1 0 0,-2 3 0,0-3 0,1-1 0,1-1 0,1-2 0,1 1 0,0-4 0,0-1 0,0-3 0,1-3 0,0 0 0,2-2 0,-1-1 0,1 1 0,-1-4 0,0 1 0,-1 0 0,0 0 0,0 3 0,-2 0 0,3-2 0,-3 2 0,1-3 0,-2 2 0,-1 0 0,-2-1 0,-1-2 0,-2 2 0,-2-6 0,1 6 0,-1-8 0,2 1 0,-1-1 0,0-5 0,-1 7 0,-2-8 0,-2 4 0,1 1 0,-5-2 0,2 7 0,-3-3 0,3 0 0,3 5 0,-1-3 0,3 3 0,-1 2 0,1-4 0,1 4 0,0-6 0,-1-1 0,0 3 0,-1-4 0,-2 7 0,2 2 0,-2 1 0,3 7 0,-2-1 0,2 2 0,-2 1 0,2-1 0,-3 0 0,1 2 0,-3-4 0,1 4 0,-3-3 0,3 3 0,-3-1 0,2-2 0,0 3 0,0-2 0,1 1 0,0 0 0,-1 0 0,-1 0 0,0 2 0,-3-4 0,0 2 0,-2-5 0,1 0 0,1 2 0,2 1 0,5 6 0,4 2 0,1 4 0,0 3 0,-11 2 0,9 0 0,-8 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0:11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1087 1 24575,'-10'2'0,"-2"0"0,-6 3 0,-3 1 0,-8 2 0,-10 3 0,-6-1 0,-11 3 0,0-6 0,0 0 0,-3-2 0,8-2 0,-4 0 0,15 1 0,9-2 0,13 0 0,8-1 0,3 0 0,0 1 0,2 1 0,-6 2 0,-4 3 0,-5 2 0,-8 4 0,1-1 0,-6 4 0,3-1 0,4-1 0,5 0 0,6-2 0,6-1 0,1 1 0,3-2 0,-1 5 0,1-1 0,-2 2 0,-2 3 0,-2 1 0,0-1 0,-1 1 0,3-3 0,-1 3 0,2-2 0,1 1 0,1-1 0,2-2 0,-2 2 0,-2 1 0,-1 1 0,-3 2 0,2-3 0,0-1 0,0 0 0,2-3 0,0 2 0,4-1 0,0 0 0,2 3 0,0-1 0,-2 2 0,2 2 0,-1-5 0,0 6 0,2-2 0,-1 0 0,2 1 0,0-4 0,1 3 0,1-3 0,0-3 0,0 0 0,-1-2 0,1 0 0,-1 0 0,1-2 0,0 1 0,0-2 0,1 0 0,0 2 0,0 0 0,0 2 0,1 1 0,3 0 0,1 1 0,4-3 0,-4-1 0,2-2 0,-3-2 0,2 1 0,-2-1 0,3-2 0,1 3 0,5-2 0,2 2 0,12 3 0,0 1 0,16 3 0,4-1 0,5-1 0,6-1 0,-6-4 0,-3 1 0,-9-4 0,-13-2 0,-7-3 0,-9-2 0,-3-1 0,-1-2 0,-1 0 0,3-4 0,2 2 0,-2-3 0,2 4 0,-5-1 0,2 0 0,0-2 0,-1 1 0,1-2 0,0 1 0,-1 0 0,4-6 0,1-1 0,3-4 0,3-2 0,-1 1 0,2-5 0,-1 0 0,-4 3 0,-2-4 0,-6 6 0,-1-4 0,-3 3 0,0 1 0,-2 1 0,0 1 0,-2 2 0,2-1 0,-1 3 0,0 0 0,0 1 0,0 1 0,0-1 0,-1 2 0,2-4 0,-1 1 0,2-3 0,4-1 0,-1 0 0,2-1 0,-4-1 0,-1 2 0,-1-3 0,0 0 0,0 0 0,-1-3 0,0 2 0,1-2 0,-2 0 0,1 3 0,-2-2 0,2 2 0,-2 4 0,1-1 0,-1 7 0,1-3 0,-1 2 0,2-2 0,-2-1 0,2 0 0,-1-3 0,3 0 0,-2-7 0,0 8 0,-1-3 0,-1 9 0,0 3 0,0 1 0,1 1 0,-1 1 0,1-1 0,-1 1 0,0 0 0,0-3 0,0-1 0,1-2 0,-1-1 0,2 0 0,-2 0 0,1 0 0,0 3 0,-1-1 0,1 3 0,0-1 0,-1 3 0,1 0 0,1-1 0,-1-1 0,1-3 0,0 0 0,-2 2 0,1-1 0,0 2 0,-1 0 0,1 0 0,-1 2 0,1 2 0,-1 0 0,-10 2 0,7-1 0,-8 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27:22.1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24575,'1'12'0,"0"1"0,0-1 0,0 6 0,0-2 0,1 8 0,0-3 0,1-2 0,0 0 0,-3-6 0,2 4 0,0-4 0,-1-1 0,2-1 0,-2-3 0,1 2 0,-1 0 0,0-1 0,-1 3 0,3-4 0,-3 2 0,1 0 0,0-1 0,0 4 0,0-4 0,0 4 0,-1-4 0,3 1 0,-3-2 0,2 0 0,-2 2 0,3-1 0,-3 4 0,2-2 0,0 1 0,-1-1 0,2 4 0,-3-2 0,3 3 0,-3-3 0,1-2 0,0-3 0,0-1 0,1 0 0,-1 3 0,1 3 0,0-1 0,0 0 0,-1 0 0,0 1 0,-1 2 0,1 0 0,0 3 0,0 0 0,-1-1 0,0-1 0,0-4 0,0-1 0,0 0 0,0-2 0,0 3 0,0-4 0,0 3 0,1-4 0,-1 3 0,2-2 0,-2-1 0,0 1 0,0 0 0,0 0 0,0 3 0,0-2 0,0 2 0,0 0 0,0 1 0,0 0 0,0 0 0,0 0 0,0-1 0,0 0 0,0-1 0,0-4 0,0 1 0,0-1 0,0 1 0,1 1 0,-1 0 0,1 1 0,-1-3 0,0 4 0,0-1 0,0 2 0,0 0 0,0 1 0,0 3 0,-1 2 0,1 0 0,-3 1 0,3-5 0,-2 0 0,2-5 0,0 0 0,0-3 0,-1-3 0,1-2 0,-4-3 0,4 1 0,-3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27:24.2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24575,'10'4'0,"1"1"0,3 4 0,0 0 0,4 5 0,3 2 0,1 0 0,0 3 0,-1-3 0,-3 1 0,-3-2 0,0 1 0,-3 0 0,1-1 0,-2-1 0,-1-4 0,-4 0 0,4-1 0,-6-1 0,5 1 0,-6-4 0,1 1 0,0-2 0,-1 3 0,4 1 0,-1 1 0,0-1 0,2 1 0,-3-1 0,2 2 0,-1-3 0,-3-1 0,1-2 0,-1 2 0,0-2 0,-2 0 0,2-4 0,2-1 0,4-4 0,6-3 0,1 0 0,7-5 0,-3 3 0,8-8 0,-1 2 0,2-2 0,2 0 0,-3 3 0,0-1 0,-4 3 0,-3 2 0,-6 3 0,-2 2 0,-3-1 0,-1 5 0,-1-1 0,-4 1 0,0-1 0,-3 0 0,4-1 0,2-1 0,3-5 0,1 3 0,-2-4 0,-2 6 0,-2 0 0,-5 4 0,0-1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38:23.2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65 24575,'5'1'0,"3"-1"0,0 0 0,8-1 0,1 1 0,14-1 0,6-1 0,9 0 0,9 0 0,-10 1 0,-6 0 0,-14 1 0,-12-1 0,-9 1 0,-7 0 0,-9 0 0,-4 0 0,-7 0 0,1 0 0,2 0 0,-1 0 0,5-1 0,3 0 0,3 0 0,-1-1 0,-3-2 0,-3-2 0,-2-1 0,6 2 0,2 1 0,7 1 0,3 2 0,7 1 0,1 1 0,3 0 0,-2 0 0,-2-1 0,-1-3 0,-1-1 0,0-4 0,-2 4 0,-1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27:27.5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1008 1 24575,'-3'6'0,"-4"3"0,1 4 0,-8 5 0,4 0 0,-8 5 0,2-3 0,-1 3 0,-3-1 0,3-4 0,-4 3 0,0-2 0,-2-1 0,1-1 0,4-5 0,-1 0 0,5-5 0,-1 3 0,0-3 0,-1 2 0,-6 4 0,4-1 0,-5 4 0,2 0 0,-2 1 0,-1 2 0,4-4 0,2-1 0,1-3 0,2 0 0,-4 2 0,5-2 0,-2 0 0,5-3 0,-2 1 0,1-2 0,-1 4 0,-5 2 0,-6 2 0,-1 1 0,-6 3 0,8-3 0,-3 1 0,7-4 0,-6 4 0,3-1 0,-4 2 0,4-4 0,3-1 0,5-5 0,2 1 0,1-3 0,-2 3 0,2-3 0,0 3 0,1-2 0,2-1 0,1-1 0,2-2 0,1 1 0,-1-3 0,4 3 0,-2-3 0,2 0 0,1-2 0,1-5 0,0-2 0,3-1 0,-2 3 0,-1 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27:29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102 1 24575,'0'10'0,"-1"4"0,-1 3 0,-2 8 0,-1 0 0,-6 11 0,3 0 0,-5 4 0,7-4 0,0-8 0,2 2 0,-1-7 0,1 0 0,-2 1 0,3-5 0,-2 4 0,4-3 0,-1-3 0,0 2 0,1-5 0,-2 2 0,1 0 0,0-3 0,1 2 0,1-4 0,0 0 0,0-4 0,0-1 0,0 2 0,0 4 0,0 2 0,0 3 0,-1-4 0,1-1 0,-3-7 0,3-3 0,2-2 0,19 2 0,19-2 0,13 1 0,20 1 0,-6 3 0,18 2 0,-2 1 0,-4-1 0,-2 0 0,-20-2 0,4 2 0,-22-4 0,-9 1 0,-17-2 0,-8-1 0,-2-1 0,-2 0 0,2-1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49:48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24575,'28'91'0,"-5"-14"0,-18-63 0,1 5 0,0-2 0,-1 4 0,2 1 0,2-1 0,-2 1 0,4 0 0,-4-4 0,1 3 0,-1-1 0,-1 0 0,2 1 0,-4-4 0,3 2 0,-2-3 0,0-1 0,0-3 0,-1-2 0,-1 1 0,1-5 0,-3 0 0,2-3 0,-3-1 0,2 1 0,0 1 0,0 0 0,1 1 0,-1 1 0,0 0 0,1 4 0,1 2 0,2 2 0,2 4 0,-1-1 0,2 6 0,-1-1 0,2 3 0,-3-4 0,0-1 0,-1-1 0,-2-3 0,0-1 0,-2-3 0,0-1 0,0 0 0,0-1 0,0-2 0,0-1 0,-1-1 0,0-1 0,1 1 0,-1-3 0,1 2 0,-1-2 0,0 1 0,0-1 0,1-1 0,-1 1 0,0 0 0,0-1 0,1 2 0,-1-1 0,3 5 0,-1 1 0,2 7 0,2 4 0,1 0 0,0 6 0,1-4 0,-2 0 0,0-4 0,-3-7 0,-1-3 0,-1-4 0,-3-3 0,1-1 0,-3 0 0,2-1 0,-2 0 0,2-2 0,-2-1 0,-3 1 0,2-2 0,-5 3 0,-1-4 0,-4 1 0,-3-4 0,1 1 0,0 2 0,1-2 0,2 5 0,0-5 0,4 5 0,-1-3 0,2 2 0,-1 0 0,1 0 0,0-2 0,-1 2 0,-3-3 0,0 0 0,-6-3 0,-3 0 0,-2 1 0,1 0 0,6 5 0,5 1 0,6 2 0,4 2 0,5 2 0,3 2 0,13 5 0,3 1 0,21 7 0,8 3 0,3 3 0,-5-2 0,-17-5 0,-11-7 0,-9-2 0,-7-5 0,-2 0 0,-1-7 0,-1-2 0,2-5 0,2-3 0,2-4 0,2-1 0,6-6 0,1 0 0,2-2 0,2-2 0,-5 4 0,2-3 0,-5 2 0,1 1 0,-1-1 0,-2 7 0,0-1 0,-4 8 0,-2 1 0,-1 5 0,-2 2 0,-4 3 0,-9-1 0,4 2 0,-5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49:50.6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24575,'6'21'0,"-1"4"0,3 16 0,0 6 0,6 20 0,2 4 0,2 3 0,3 1 0,-2-13 0,2 1 0,-1-9 0,-3-6 0,0 2 0,-3-10 0,2 6 0,2-1 0,-2-6 0,-2 1 0,-1-8 0,-4-2 0,3 2 0,-2-9 0,0 7 0,-1-12 0,-3 2 0,-2-7 0,-1-1 0,0 2 0,3 6 0,-3-1 0,2 11 0,-1-4 0,1 11 0,-2-7 0,2-2 0,-1-6 0,-2-7 0,2 1 0,-3-6 0,3-2 0,-4-3 0,2-3 0,-1-2 0,3-1 0,3-2 0,6-2 0,0-3 0,-5 3 0,-3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49:52.2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0 111 24575,'7'1'0,"0"2"0,-1 2 0,0 1 0,2 3 0,1 2 0,3 2 0,8 7 0,-2-2 0,9 7 0,-2-2 0,4 1 0,6-1 0,2 2 0,5-2 0,0 3 0,-10-9 0,-4-3 0,-10-6 0,-5-4 0,-4-1 0,-4-2 0,-4 0 0,2 0 0,0-5 0,2-2 0,2-7 0,3-5 0,1-3 0,6-12 0,2-4 0,4-5 0,-1-2 0,-1 4 0,-3 7 0,-4 1 0,-4 12 0,-2-3 0,-3 12 0,0 0 0,-1 3 0,0 3 0,-1 0 0,0 2 0,-1 2 0,1-1 0,-1 2 0,1 0 0,1 0 0,0-1 0,-1 1 0,-1-1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5:10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24575,'4'3'0,"0"1"0,-1 0 0,1 1 0,1 1 0,-1-1 0,-1-2 0,-1-1 0,1 2 0,0 1 0,1 0 0,0 1 0,0-1 0,1 0 0,1 0 0,-2 0 0,0-2 0,-2-1 0,0 0 0,2 1 0,0-1 0,3 4 0,-1-2 0,2 3 0,0 0 0,-1 1 0,0-1 0,-2-2 0,-1 1 0,-2-2 0,0-1 0,-2 0 0,1 1 0,0 1 0,1 1 0,0 0 0,0 3 0,1 0 0,0 0 0,1 0 0,0-2 0,0-1 0,0-1 0,0 0 0,0 1 0,-1-1 0,-2-1 0,0-1 0,0 1 0,1-2 0,-2 2 0,2-2 0,-2 1 0,2-1 0,-2 1 0,2-1 0,-2 1 0,2 0 0,-1 2 0,1 1 0,-1-1 0,0-1 0,-1-2 0,0 0 0,1 1 0,1-1 0,-1 2 0,2-3 0,-3 2 0,2-3 0,-1 1 0,1-2 0,0 0 0,0 0 0,0-1 0,0 1 0,0-2 0,1 0 0,1-1 0,1-1 0,1-1 0,0 1 0,-1 2 0,0-2 0,-1 2 0,1-1 0,-1 1 0,-1-1 0,1 0 0,-1-2 0,1 1 0,-1-2 0,1 1 0,-1 1 0,0 0 0,0 2 0,-1-1 0,1-1 0,-1 2 0,0-1 0,1 0 0,-1-4 0,0 2 0,0-3 0,-1 3 0,0 1 0,1 2 0,-1 1 0,1-2 0,0 0 0,1 0 0,-1-1 0,0-2 0,0 3 0,0-1 0,-1 1 0,0 2 0,-1-1 0,0 1 0,1-2 0,0 2 0,0-2 0,1 1 0,-2 1 0,1-2 0,0 2 0,0-2 0,2-1 0,1-2 0,0-1 0,0 1 0,-1 1 0,1 1 0,0-3 0,2 1 0,-1 0 0,-2 5 0,-2 2 0,0 2 0,-2 0 0,-9-1 0,6-1 0,-5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5:17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24575,'5'2'0,"1"0"0,-2 1 0,1 2 0,1 1 0,-1 0 0,2 1 0,-3-1 0,0 0 0,-1 0 0,-2-3 0,1 2 0,-2-2 0,2 0 0,-1 1 0,1 1 0,0 0 0,0 2 0,0-2 0,0 0 0,0 0 0,0-1 0,0 0 0,0-1 0,-1 0 0,0 1 0,1-1 0,-1 3 0,0 0 0,0 3 0,0-1 0,1 0 0,-1 1 0,0 1 0,1-1 0,0 0 0,-1-2 0,0 0 0,0-1 0,0 1 0,0 0 0,-1 1 0,0 1 0,0-1 0,0-1 0,0-2 0,0-2 0,-1-1 0,-1-6 0,1-1 0,-1-6 0,1 2 0,0-2 0,-1 1 0,1 2 0,0-2 0,-1 0 0,1-1 0,-1-2 0,0 4 0,2-2 0,-1 5 0,1 1 0,0 0 0,0 0 0,-1 0 0,1-1 0,-2 0 0,2-1 0,-1 4 0,0-1 0,1 2 0,-1-1 0,0 1 0,1 0 0,-2 1 0,2-2 0,-2 1 0,1-2 0,0 1 0,1 3 0,0 3 0,1 0 0,0 4 0,0-1 0,1 4 0,2 1 0,0 2 0,-1 0 0,0 2 0,-1-3 0,0 2 0,0-3 0,-1-2 0,1-4 0,-2-1 0,1-2 0,-1 0 0,0 2 0,0-1 0,1 2 0,-1-2 0,1 1 0,-1-1 0,0 0 0,0-1 0,1 2 0,0 2 0,0 1 0,0-2 0,-1 0 0,1 0 0,0 5 0,2 1 0,0 1 0,0 0 0,-1-4 0,0-2 0,0-5 0,1-4 0,-1-2 0,0-1 0,0 3 0,-2 1 0,2 0 0,-2 0 0,2-1 0,-2 0 0,1 0 0,0 1 0,0-2 0,2 1 0,-1-1 0,1 1 0,-1 1 0,2-3 0,1-1 0,1-3 0,0 1 0,-1 1 0,-1 2 0,-1 2 0,-2 0 0,1 1 0,-1-2 0,1 2 0,1-2 0,-1 2 0,0-2 0,0 1 0,-1 0 0,2 0 0,-1 1 0,1 0 0,-1 0 0,2 0 0,0-1 0,1-1 0,0-2 0,-1 0 0,0 0 0,-2 3 0,0 0 0,-1 1 0,0-1 0,2 1 0,-3 0 0,4-1 0,-4 1 0,3-1 0,-2 0 0,2 0 0,0 0 0,-1 0 0,-1 1 0,1-1 0,0-1 0,2-2 0,0-3 0,0 1 0,-1-3 0,-1 3 0,0 1 0,-2 3 0,1 2 0,1 0 0,-2 0 0,5-1 0,0-3 0,3 1 0,-1-2 0,-1 4 0,-3 0 0,-2 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49:57.3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291 0 24575,'-4'8'0,"-1"3"0,-1 2 0,-3 6 0,-1-3 0,0 5 0,-2-1 0,2 0 0,-3 3 0,1-2 0,-1 3 0,0-3 0,3-1 0,-1-2 0,5-6 0,-2 3 0,1-3 0,0 0 0,0 0 0,3-5 0,0 1 0,2-4 0,1 0 0,0-1 0,1 1 0,-2-1 0,2 4 0,-1 3 0,0 4 0,-4 5 0,3 1 0,-3 0 0,5 3 0,-5-6 0,3 2 0,-1-2 0,2-5 0,0-1 0,0-6 0,-1-2 0,-6-3 0,-4-2 0,-14-1 0,13 2 0,-3-1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49:59.1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24575,'6'12'0,"0"1"0,-1 3 0,2 3 0,2 4 0,2-2 0,3 4 0,-4-7 0,2 3 0,-3-7 0,-2 0 0,-1-3 0,-3-3 0,1-1 0,0-2 0,-2-1 0,1 0 0,-2 0 0,0-1 0,-1 1 0,1 0 0,-1 2 0,3-2 0,-1 3 0,2 1 0,2 4 0,-1-2 0,2-3 0,0-6 0,1-4 0,0-3 0,2 3 0,-1-1 0,3 1 0,5 2 0,-1-3 0,11 1 0,-2-1 0,8-4 0,1 3 0,-7-4 0,-2 4 0,-10 1 0,-2 1 0,-8 0 0,0 2 0,-3 0 0,4 1 0,0 0 0,0 0 0,-2 0 0,-5 0 0,-12 8 0,6-6 0,-6 6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50:03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24575,'11'9'0,"4"4"0,0 4 0,7 7 0,1 2 0,8 7 0,-2-1 0,16 11 0,7 3 0,8 6 0,-22-20 0,1 0 0,30 22 0,-24-18 0,1 0 0,-2-6 0,1 0 0,-1 1 0,1 1 0,2-2 0,-1-2 0,22 17 0,-1-1 0,-23-10 0,-8-5 0,-9-5 0,-9-8 0,-4-2 0,-2-6 0,-5-1 0,1-2 0,-3-1 0,0 1 0,1 0 0,0-2 0,2 2 0,0-3 0,-1 0 0,-2-2 0,-1 0 0,-1 0 0,1 0 0,1 1 0,1 1 0,2-1 0,-3 0 0,1 1 0,-1-1 0,-1 2 0,3-1 0,-3 0 0,1 0 0,-1-2 0,0 4 0,3-3 0,-1 2 0,0-1 0,1-1 0,0 4 0,1-3 0,-1 3 0,-2-2 0,-1-2 0,-2-2 0,-1-5 0,-1-2 0,0-6 0,0 1 0,0-3 0,0 3 0,0-4 0,0 2 0,0-3 0,0 0 0,0 1 0,0-3 0,0 3 0,-1 1 0,0 2 0,-1 3 0,2 1 0,-2 4 0,2 0 0,0 3 0,0 15 0,2 5 0,1 23 0,1-3 0,5 5 0,-2-7 0,2-5 0,-5-7 0,0-10 0,-2-4 0,-1-4 0,0 0 0,-1 2 0,1-4 0,-1 3 0,0-4 0,-1 0 0,-3 1 0,-2 1 0,-3 2 0,-2 5 0,-2-2 0,0 3 0,-2-2 0,2-1 0,-3 2 0,-2-1 0,0 0 0,-3 1 0,4-4 0,-4 4 0,3-2 0,0 0 0,3 0 0,2 0 0,-2 1 0,1-1 0,0 0 0,1-3 0,6-3 0,3 1 0,2-4 0,-12 0 0,10 0 0,-10-2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09:34.0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1805 525 24575,'-8'1'0,"-5"1"0,0-2 0,1 0 0,4-2 0,2 0 0,-3-5 0,-8-1 0,-2-3 0,-7 2 0,-6-2 0,0 4 0,-10 0 0,4 4 0,2 0 0,-1-1 0,5-1 0,-3-4 0,6 3 0,5 1 0,8 1 0,2 3 0,-1-2 0,1 0 0,-9 1 0,0-3 0,-4 1 0,-9-5 0,1 4 0,-10-1 0,4 2 0,-5-2 0,5 0 0,0-2 0,-5-3 0,11 3 0,-11-5 0,11 8 0,2-2 0,3 4 0,6-2 0,-1 1 0,5 0 0,-3-2 0,3 0 0,-2-1 0,1 0 0,2 1 0,-2 1 0,2 0 0,-2 1 0,-1-1 0,2 0 0,-3-1 0,4-1 0,-2 0 0,3-1 0,-1-1 0,1 2 0,1-1 0,-2 2 0,2-1 0,0 0 0,3 2 0,5 1 0,0 2 0,3 2 0,2-3 0,-1 3 0,2-4 0,-3 2 0,-1-3 0,-1 2 0,-4-4 0,-2 3 0,0-6 0,-4 0 0,5 0 0,-3 0 0,6 4 0,2 2 0,4 3 0,0-2 0,2 2 0,-2-6 0,0-1 0,-2-4 0,-2 0 0,4 2 0,-2 3 0,5 2 0,-1 8 0,2 6 0,0 7 0,0 4 0,0-2 0,0-1 0,0-3 0,2 0 0,-2-1 0,1-2 0,-1-2 0,0-1 0,0 1 0,0-1 0,0 0 0,0-4 0,0 0 0,0-2 0,0 1 0,0-3 0,0-9 0,0-1 0,0-12 0,-1 3 0,-1-8 0,-1 5 0,1-1 0,1 7 0,1 7 0,-1 3 0,0 4 0,0 0 0,1-1 0,0-1 0,1 1 0,0-1 0,0 1 0,-1 1 0,1 0 0,1 0 0,0 1 0,7 0 0,0 0 0,9 0 0,-3 0 0,8 1 0,-1 0 0,8 0 0,-3 0 0,6 0 0,-6 0 0,3-1 0,2 0 0,-4 0 0,6 0 0,-6 0 0,1-1 0,-3 0 0,-10 0 0,-5 0 0,-6 2 0,-6-2 0,-29 2 0,21 0 0,-23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56:23.5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246 0 24575,'-5'5'0,"1"0"0,1 0 0,-1-1 0,0 1 0,1-3 0,1 2 0,1-3 0,-1 2 0,2-1 0,-3 1 0,2-1 0,-2 2 0,1-1 0,-1 2 0,1-1 0,-2 1 0,1 0 0,0-1 0,1 1 0,1-1 0,-1 0 0,2-2 0,-1 0 0,1 0 0,0 0 0,0 1 0,0-1 0,-1 2 0,1 1 0,-1 0 0,1 0 0,0 2 0,0 0 0,-1 1 0,1-1 0,-1 0 0,1 0 0,0-1 0,-1 2 0,0-4 0,-1 2 0,0 0 0,2 1 0,-2 0 0,2 0 0,-2-1 0,2 0 0,-1 1 0,0 0 0,1-2 0,-1 0 0,1-2 0,-1 0 0,1 1 0,-1 1 0,0 1 0,0 1 0,-2-1 0,1 4 0,0-3 0,0 1 0,0-2 0,1 0 0,-1 0 0,2-1 0,-2-1 0,1 0 0,0 1 0,0 0 0,-1 0 0,2-1 0,-1-1 0,0 0 0,1-1 0,-2 0 0,1-1 0,0 0 0,0 1 0,-1 1 0,1-1 0,-1 0 0,1 0 0,-1 0 0,0 0 0,0 2 0,-1 0 0,0-1 0,0 3 0,0-3 0,1 2 0,0-1 0,-1 0 0,1 0 0,-1 1 0,0-1 0,1 1 0,-1-1 0,1 0 0,-1-1 0,1 0 0,-1 1 0,1 0 0,-1-1 0,1 2 0,0-2 0,-2 2 0,1-1 0,0 0 0,1-1 0,0 0 0,1-1 0,-1 1 0,1 0 0,-1 0 0,-1 0 0,1 1 0,0 0 0,-1 0 0,1 1 0,-1-2 0,1-1 0,1-1 0,0 0 0,0 1 0,1 0 0,0 0 0,0 0 0,0 1 0,-1 0 0,1 3 0,-3 1 0,2 1 0,-2 0 0,2-3 0,-1-1 0,1-1 0,-2 0 0,1-1 0,-3 0 0,0-4 0,0 2 0,1-3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56:25.0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24575,'0'6'0,"0"-1"0,0 0 0,0-2 0,0 0 0,0-1 0,1 2 0,0 1 0,1 1 0,1 0 0,-1 1 0,4 4 0,0 3 0,1 2 0,2 0 0,-3-6 0,0 0 0,-1-3 0,-1-1 0,2 1 0,-1-1 0,2 4 0,2-1 0,-2 0 0,2 0 0,-3-3 0,-1 1 0,1-1 0,-1 0 0,0-1 0,-1-3 0,-1 1 0,-1-2 0,-1 1 0,0 2 0,2-1 0,1 2 0,-1-1 0,0 1 0,0 0 0,-1-2 0,1 1 0,-1-3 0,2-1 0,0 0 0,1-1 0,-1 1 0,-3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56:26.4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54 24575,'5'-4'0,"2"-1"0,1 1 0,7-1 0,2 0 0,6-1 0,-2 2 0,-1 1 0,0 0 0,-1 1 0,-1-2 0,-2 1 0,-5 0 0,-5 2 0,-4 0 0,-1 1 0,-2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56:27.4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56:31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24575,'0'8'0,"0"-1"0,0 3 0,1 1 0,-1 0 0,1 2 0,-1-3 0,-1 0 0,1-3 0,-1-1 0,1-2 0,0 0 0,0 1 0,-1 0 0,1 2 0,-1-1 0,0-1 0,1 1 0,-1-2 0,1 0 0,0-1 0,1 0 0,0 1 0,0 4 0,0 2 0,-1 3 0,0 3 0,1-3 0,-1-4 0,1-4 0,0-4 0,-1 1 0,1 1 0,0 0 0,-1 3 0,2-1 0,-2 2 0,2-2 0,-2 4 0,2-3 0,-2 0 0,3-1 0,-2 1 0,1 3 0,1 2 0,-3-2 0,3-2 0,-2-3 0,0-1 0,1-4 0,-1 0 0,1-2 0,-1 2 0,0 1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56:33.2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189 1 24575,'-8'4'0,"1"1"0,1 1 0,0 0 0,1 1 0,0-2 0,1-1 0,-2 0 0,3-1 0,-1-1 0,3 1 0,-2 0 0,-1 2 0,-1 0 0,-1-1 0,1-2 0,-1 1 0,2-2 0,1 0 0,1 0 0,-1 0 0,1 0 0,-1 1 0,1 0 0,0 1 0,0-1 0,0 1 0,1 0 0,-2-1 0,1 2 0,-1-1 0,1 1 0,0-1 0,0 0 0,-2 1 0,0 0 0,-1 2 0,1 0 0,-1 0 0,1 0 0,0-1 0,0 0 0,0 0 0,0-1 0,-2 0 0,4-1 0,-1-1 0,2 0 0,0 0 0,-1-1 0,1-1 0,-1 0 0,-1-1 0,2 1 0,0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20:09.3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24575,'12'8'0,"0"1"0,-1-2 0,1 2 0,-2-3 0,1 2 0,-2-2 0,2 4 0,0-2 0,1 2 0,-1 2 0,-2-2 0,0 4 0,-2-3 0,-2 0 0,0-1 0,-3-2 0,2 1 0,-1-1 0,1 0 0,1 1 0,-2-3 0,1 4 0,0-1 0,1 0 0,1 4 0,1-4 0,-1 4 0,0-1 0,0-1 0,0 3 0,0-4 0,1 4 0,-2-2 0,2 2 0,-1-4 0,-3-2 0,2-1 0,-2-1 0,0-1 0,1 1 0,-1-2 0,3 1 0,-1 1 0,4 1 0,-1 0 0,2 0 0,-3-1 0,-1-2 0,-1-1 0,-1 0 0,0-1 0,-1 0 0,-2 1 0,1-2 0,1 4 0,0-1 0,4 3 0,-1 1 0,3 0 0,-2-1 0,1 2 0,0-1 0,-1 0 0,1-2 0,-4-1 0,1-1 0,0 1 0,0-2 0,0-1 0,-2 0 0,0-2 0,-1 2 0,0-2 0,0 2 0,-1-1 0,1 1 0,-1 1 0,1 1 0,0 1 0,0 2 0,0 0 0,0 0 0,3 1 0,-1-1 0,4 5 0,2 0 0,6 3 0,1 2 0,4 1 0,3 3 0,2 0 0,9 6 0,0 1 0,-2-3 0,-3-2 0,-8-6 0,1-1 0,-9-6 0,-3-1 0,-7-3 0,-3-2 0,-1 0 0,0-1 0,0-1 0,0 0 0,0 1 0,0-1 0,0 1 0,0-1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20:11.0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24575,'8'6'0,"-2"0"0,2-2 0,-1 0 0,1 0 0,1 2 0,1-2 0,4 3 0,-1-1 0,2 2 0,-5-2 0,-1 1 0,-4-4 0,-1-1 0,1-2 0,1 0 0,0 0 0,0 0 0,-1 0 0,-2 0 0,1 0 0,-1 1 0,1 0 0,1 0 0,0 1 0,-1-2 0,-1 1 0,-1-1 0,1 0 0,-1 0 0,1 0 0,-1 0 0,2-1 0,0 1 0,2-1 0,0 0 0,0 0 0,-1 0 0,-2 1 0,-1 0 0,-1-1 0,-1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20:12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 1 24575,'0'10'0,"0"2"0,-1 3 0,0-1 0,0 8 0,1-4 0,0 7 0,0-2 0,0 1 0,0-1 0,0-5 0,0-2 0,0-6 0,0-4 0,0 2 0,-1-3 0,0 4 0,-1 0 0,0-1 0,-1 7 0,0-3 0,0 6 0,1-2 0,1-3 0,-14-6 0,12-5 0,-11-2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20:16.7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1 24575,'-1'14'0,"-1"2"0,2-1 0,-1 3 0,1 3 0,-1 0 0,1-1 0,-1-2 0,1-1 0,-1 0 0,0-2 0,-2 1 0,1-3 0,-1-1 0,0-2 0,1-3 0,0 1 0,0-1 0,0 3 0,-1-1 0,2 2 0,-2 0 0,1 0 0,-1 1 0,0-3 0,1 2 0,-1-4 0,1-1 0,0-1 0,2-1 0,0 3 0,-1 0 0,0 1 0,-2 0 0,1 0 0,-2 1 0,0 2 0,0 4 0,0 1 0,1-2 0,0-2 0,2-7 0,0-2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09:36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91 1 24575,'0'16'0,"0"5"0,-1 9 0,-1 10 0,0 10 0,0-2 0,2 6 0,-1-16 0,1 8 0,-3-7 0,1 10 0,-1-4 0,-1-3 0,1-6 0,-1-6 0,-3 7 0,1-5 0,-3 10 0,-1-5 0,3 0 0,-1-2 0,6-8 0,-1-5 0,3-4 0,-1-5 0,0-2 0,0-5 0,1 0 0,-1-1 0,0-1 0,0 0 0,1-1 0,-1-2 0,-1 1 0,1-2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20:19.3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24575,'6'17'0,"1"1"0,3-2 0,2-2 0,5 1 0,-1-1 0,1-2 0,0 0 0,-6-5 0,-2-2 0,-4-2 0,-1-1 0,1 0 0,0 0 0,0 0 0,1 0 0,0 0 0,1 1 0,-1 1 0,0 0 0,-3-1 0,1 0 0,-2 0 0,3 3 0,-2 0 0,4 3 0,-1-2 0,3 0 0,-3-2 0,3 0 0,-4-2 0,0-1 0,-2-2 0,2 0 0,0 0 0,2 0 0,0 0 0,-2 0 0,0 0 0,-1 0 0,0 0 0,-1 1 0,2-1 0,-2-1 0,1-1 0,-1 0 0,0-1 0,-2 1 0,1-1 0,-1-1 0,0 0 0,1-3 0,-1 0 0,1-1 0,0-3 0,0 0 0,0-2 0,0-1 0,0 2 0,-1-1 0,1 5 0,-2 0 0,2 3 0,-1-2 0,1 0 0,1 0 0,-2 1 0,1 0 0,-1 3 0,-1-1 0,3 1 0,-1-3 0,1 0 0,0 0 0,-3 2 0,-1 3 0,0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20:25.2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1 24575,'2'10'0,"0"6"0,0 4 0,0 0 0,2 2 0,-3-7 0,2 4 0,-3-3 0,1 5 0,-1-1 0,0-1 0,1-1 0,-1-2 0,1 1 0,-1-5 0,0 0 0,1-3 0,-1 1 0,1 0 0,-1 3 0,0 0 0,0 0 0,1-1 0,0 4 0,1-2 0,1 1 0,-1-2 0,-1-3 0,1-2 0,-2-1 0,1-3 0,-1-1 0,0 0 0,0 0 0,1 1 0,-1 1 0,1 0 0,0 2 0,-1-3 0,1 1 0,-1-2 0,0 1 0,0-1 0,0-8 0,0-5 0,0-10 0,-1 1 0,-1-5 0,0 5 0,-2-6 0,0 1 0,-3-1 0,1-2 0,-1 5 0,2-3 0,0 1 0,2 1 0,-1-4 0,2 5 0,0 0 0,2 6 0,0 4 0,1 3 0,0 4 0,1 1 0,0 2 0,0 2 0,0 4 0,1 5 0,0 9 0,1 3 0,1 4 0,0-1 0,1 3 0,-2-5 0,0 2 0,-2-2 0,-1-2 0,0 3 0,-1-3 0,0 1 0,0-6 0,0-5 0,0-4 0,0-3 0,1 1 0,0 0 0,0 4 0,-1 2 0,0 5 0,1 6 0,0 3 0,2 8 0,2-4 0,-1 2 0,0-10 0,-2-2 0,0-5 0,-1-3 0,1-1 0,-2-4 0,1-3 0,-1-9 0,0 0 0,-1-8 0,-1-2 0,-2 0 0,1-4 0,0 7 0,0 2 0,4 6 0,2-1 0,2 5 0,4-4 0,0 0 0,2 0 0,2-2 0,-1 0 0,0 0 0,1-3 0,-1 3 0,-2-1 0,-1 1 0,-2 0 0,0 2 0,-3 0 0,0 2 0,-2 0 0,3 0 0,0-2 0,4-1 0,2-1 0,7-2 0,-3 1 0,1 0 0,-8 3 0,-7 4 0,-6 9 0,-2 0 0,-3 7 0,2-3 0,1-4 0,2-2 0,2-3 0,-2 0 0,-3 2 0,-5 3 0,-3 4 0,-3 0 0,-2 4 0,3 0 0,3-4 0,7-2 0,5-5 0,1 0 0,1 1 0,-1 1 0,-1-3 0,2 0 0,2-8 0,4-1 0,2-5 0,3-2 0,3-2 0,0 1 0,3-2 0,-5 6 0,-1 0 0,-3 1 0,1 0 0,-2-2 0,-2 2 0,-1 2 0,-2 6 0,-5 8 0,1 1 0,-4 7 0,4-6 0,-2 0 0,1-2 0,0 1 0,0 0 0,-1 0 0,1-2 0,0-1 0,3-3 0,0-3 0,1-2 0,0 1 0,-2 0 0,2 1 0,-2 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20:26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24575,'3'4'0,"1"2"0,6 0 0,2 2 0,7 3 0,0-2 0,-1 0 0,-2-2 0,-8-2 0,-2-1 0,-4-1 0,-2-1 0,1 1 0,0 0 0,2 1 0,0-1 0,-1 1 0,0-2 0,1 1 0,-1 0 0,1 1 0,-1 0 0,2-1 0,1-1 0,0 1 0,1-1 0,-4 0 0,0-1 0,-2 1 0,1-7 0,-2 2 0,-1-9 0,-2 3 0,-1-1 0,-3-1 0,4 4 0,-1 0 0,-3 6 0,5-1 0,-3 3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50:14.6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33:28.5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24575,'4'2'0,"0"1"0,0 0 0,2 2 0,3 2 0,0-1 0,1 1 0,-2-1 0,1-1 0,-3 0 0,2 0 0,-2-1 0,0-1 0,-1 1 0,0-1 0,0 0 0,-1 0 0,0-1 0,0 0 0,1 2 0,2 1 0,-1 3 0,2 0 0,0 0 0,-1 3 0,5 0 0,-2-1 0,2 1 0,-2-3 0,0 0 0,-1-1 0,0 0 0,-1 1 0,-1 1 0,4 1 0,-5-2 0,4 1 0,-4-3 0,-1 0 0,1-1 0,-3-2 0,2 0 0,-3-1 0,1 0 0,-1 0 0,0-1 0,1 1 0,1 3 0,3 0 0,0 2 0,0-1 0,0 2 0,-1-1 0,2 3 0,-1-1 0,3 3 0,0-1 0,0-1 0,1 0 0,-2-3 0,2 1 0,-1-1 0,0-1 0,0 0 0,0-2 0,-1 2 0,0-1 0,-2 0 0,-2-1 0,-1-1 0,-2 0 0,0-1 0,-2 0 0,2 0 0,-1 0 0,1 0 0,2 3 0,1-1 0,2 4 0,-1-2 0,-1 0 0,-2-2 0,0 0 0,0 0 0,-1 1 0,2-1 0,-3-1 0,-1-1 0,-1-1 0,-2-1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33:33.9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29 250 24575,'4'0'0,"0"0"0,-2 0 0,0 0 0,3 1 0,1 0 0,4 1 0,2-1 0,1 1 0,6-1 0,1 1 0,12 0 0,4 0 0,3-2 0,1 1 0,-13-1 0,-6 0 0,-11 0 0,-4 0 0,3 0 0,7 0 0,5 1 0,1 0 0,-6 1 0,-6-1 0,-7-1 0,-7 2 0,-4-1 0,-6 1 0,-3-2 0,0 1 0,-2-1 0,3-1 0,-4-1 0,3 0 0,4 1 0,8 0 0,7 1 0,2-1 0,3 0 0,-1-1 0,-1 0 0,-3-2 0,0 1 0,-2-1 0,1-3 0,-2-4 0,0-1 0,-2-4 0,1 3 0,0-5 0,0 0 0,-2-3 0,2 2 0,-1 3 0,2 4 0,0 4 0,1 2 0,0 3 0,1 0 0,1-1 0,1 2 0,-1-2 0,0 2 0,-1 0 0,1 5 0,-1 0 0,0 4 0,0-2 0,-1 2 0,0 5 0,2-2 0,-1 6 0,3 1 0,-2 0 0,3 1 0,-2-6 0,-1-2 0,1-8 0,-2-6 0,1-3 0,-1-4 0,0-1 0,-1-6 0,-5-5 0,0 2 0,-6-2 0,2 7 0,1 2 0,0 3 0,2 3 0,2 2 0,2 0 0,1 1 0,1 2 0,2 8 0,3 6 0,5 10 0,0 1 0,5 2 0,-3-4 0,0 2 0,-4-6 0,-1-1 0,-3-6 0,-1-3 0,-2-2 0,-1-4 0,1-4 0,-1-1 0,1-4 0,-2-2 0,-1-1 0,-2-11 0,-4 0 0,-5-9 0,2 5 0,-1 4 0,8 12 0,0 11 0,5 8 0,2 6 0,2 7 0,0 1 0,2 3 0,-2-2 0,1 0 0,-1-3 0,-1-3 0,-1-2 0,-1-4 0,-1-1 0,1-3 0,-2-1 0,1-1 0,-1-2 0,1 2 0,-1-2 0,1 1 0,-1-1 0,0 2 0,1 1 0,0 3 0,0-1 0,1 1 0,-1 0 0,1 2 0,-1 2 0,0-3 0,-1-2 0,-2-6 0,-5-2 0,-7-4 0,-6 0 0,-10-3 0,-11 1 0,1-1 0,-11 1 0,11 0 0,1 1 0,17 3 0,8 0 0,9 2 0,-2-1 0,-9-1 0,7 1 0,-3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33:37.6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851 48 24575,'-12'7'0,"1"0"0,-4-1 0,-3 2 0,-2-2 0,-7 2 0,4-1 0,-8 2 0,2 0 0,-6-4 0,-9 2 0,4-3 0,-16 2 0,3-2 0,2-1 0,8 0 0,14-2 0,6 2 0,6-1 0,-5 3 0,-2 0 0,0-1 0,-1 2 0,7-4 0,2 1 0,8-2 0,3 1 0,3-1 0,-1 1 0,-2 1 0,0 0 0,-2 3 0,-1-1 0,2 0 0,1-2 0,4-5 0,5-4 0,2-6 0,5-3 0,0-2 0,4 0 0,-4 1 0,0 3 0,-5 4 0,-1 2 0,-3 3 0,0 1 0,-1 0 0,1-2 0,4-5 0,-1 0 0,3-4 0,-2 5 0,0-2 0,0 5 0,0 0 0,1 0 0,-1 3 0,-1-1 0,-4 6 0,-3 6 0,-5 5 0,-3 7 0,-9 4 0,-3 2 0,-11 7 0,3-3 0,-2 3 0,3-1 0,8-7 0,2 0 0,10-12 0,4-3 0,8-6 0,15-5 0,13 0 0,18-1 0,0 3 0,5 3 0,-14 1 0,-8 4 0,-8 2 0,-9-1 0,-5-2 0,-7-3 0,-6-4 0,-6-2 0,-5 0 0,-1-2 0,-4 2 0,5 0 0,0 0 0,6 1 0,3-1 0,4-2 0,0-4 0,-13 0 0,-5-2 0,1 5 0,3 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55:17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1386 5 24575,'-59'-1'0,"25"1"0,-30-1 0,37 1 0,1 0 0,1 0 0,-2-2 0,2 2 0,-3 0 0,1 0 0,-3 2 0,-1-2 0,1 0 0,-8 0 0,0 0 0,-5 0 0,-5 0 0,6 1 0,-10 1 0,10 1 0,2 0 0,8 0 0,7 0 0,1 1 0,-3 2 0,2 0 0,0 2 0,5 1 0,-2-1 0,3 3 0,-2 0 0,-1 2 0,-3 0 0,2 2 0,-6 1 0,9-1 0,-5 2 0,9-1 0,0 1 0,5 3 0,1-3 0,0 4 0,1-4 0,1 0 0,-3 2 0,1-3 0,-3 10 0,3-7 0,-2 7 0,3-3 0,-1 1 0,1-1 0,-2 0 0,2-3 0,-2 4 0,3 0 0,3-1 0,-3 3 0,4-5 0,0 3 0,2-4 0,2 2 0,0-3 0,0 0 0,2 2 0,-1-3 0,2 1 0,0 1 0,0-2 0,1 1 0,-1 3 0,2-3 0,2 9 0,2 1 0,2-1 0,0 5 0,0-7 0,1 5 0,1-4 0,-2 1 0,3-3 0,-4-3 0,6-2 0,-1-3 0,2-1 0,0 0 0,-2-2 0,5 0 0,1 0 0,2 1 0,5 1 0,4 0 0,22 6 0,-10-8 0,18 7 0,-15-6 0,4 3 0,10 4 0,-4-2 0,21 1 0,-1-5 0,8 0 0,9-1 0,-16-4 0,22 0 0,-15-2 0,1-2 0,-5-2 0,-14-4 0,-11-1 0,-8 2 0,-14-2 0,0 1 0,-4-2 0,0-1 0,4-1 0,-4-1 0,12-3 0,-4 1 0,1-3 0,-1 1 0,-6-3 0,4 0 0,-6-2 0,-2 2 0,-7-3 0,-5 5 0,-2-5 0,2 0 0,-3-1 0,2-3 0,-1-2 0,2 0 0,4-9 0,-1 5 0,1-9 0,0 2 0,-5 0 0,-3-6 0,-6 7 0,-3-8 0,-2 1 0,0 0 0,1-5 0,-1 3 0,1-2 0,-1 3 0,1-1 0,-1 1 0,0 3 0,-4 3 0,0 1 0,-3 7 0,0-2 0,0 5 0,3 2 0,-2-1 0,2 4 0,-3-6 0,0 3 0,-1-2 0,-3-1 0,1 3 0,-7-3 0,3 3 0,-2 2 0,-2-1 0,3 4 0,-2-2 0,-1 2 0,4-1 0,-4-1 0,1-2 0,-2 2 0,-3 1 0,3 3 0,-2 0 0,0 1 0,3 2 0,-4-2 0,1 4 0,-1 0 0,-2-1 0,1 3 0,-4-3 0,-2 1 0,-4 2 0,-1-2 0,2-1 0,0 1 0,3-2 0,2 0 0,2 1 0,7 4 0,0-1 0,4 3 0,2-2 0,2 1 0,2 0 0,0 0 0,1 0 0,3 1 0,-2-1 0,0 1 0,1 3 0,-11 1 0,-9 14 0,9-11 0,-6 8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55:20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1712 6 24575,'-41'0'0,"2"0"0,3 0 0,4 0 0,-1 0 0,7 0 0,-4 0 0,4-1 0,1-1 0,-5 1 0,-7-1 0,-7 2 0,-18 0 0,2 2 0,-16 0 0,3 1 0,0 1 0,-3-2 0,14 1 0,-6-3 0,9 3 0,5-1 0,-4-1 0,15 2 0,-8-3 0,5 3 0,4-1 0,-3 1 0,10 0 0,3 1 0,4 1 0,8 1 0,-3 3 0,1 3 0,3 1 0,-6 4 0,8-1 0,-8 8 0,5-1 0,2 1 0,-1 3 0,5-2 0,-2 9 0,4 0 0,2 5 0,5 8 0,2-6 0,1 9 0,2-11 0,0-5 0,2-5 0,-1-7 0,1-2 0,1-1 0,0-2 0,7 5 0,-2-1 0,3-1 0,-1 1 0,1-3 0,4 2 0,4-1 0,5 0 0,6 1 0,4-2 0,12 2 0,11 1 0,6-3 0,15 5 0,0-4 0,-2 0 0,5-2 0,-15-4 0,5 2 0,-6-4 0,-11 2 0,4-4 0,-16-2 0,8 1 0,-1-3 0,-2 3 0,8 0 0,-8 0 0,10 6 0,3-2 0,-1-2 0,2-1 0,-4-6 0,-5 0 0,12-3 0,-11 2 0,12-4 0,-11-1 0,0-3 0,0-2 0,-12-1 0,4-4 0,-13-1 0,-5-1 0,-6-1 0,-5-2 0,-1-4 0,-1-3 0,-2-2 0,-1-3 0,-2 4 0,-1-4 0,0 1 0,2-8 0,0-6 0,2-8 0,-3 0 0,-2-7 0,-5 12 0,-1-10 0,-5 7 0,-2 2 0,-4 3 0,-4 12 0,1 0 0,-1 11 0,3 5 0,-1 5 0,0 2 0,-3 2 0,-6 3 0,-2 1 0,-11-1 0,-3 0 0,-7-1 0,-11-3 0,3 4 0,-12-8 0,9 2 0,5-7 0,10 5 0,14-1 0,7 5 0,10 0 0,3 2 0,5-2 0,1-5 0,9-9 0,7-3 0,-4 6 0,-1 7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57:26.3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 24575,'8'-2'0,"3"1"0,3 0 0,6 1 0,-4-2 0,4 2 0,-7 0 0,6 2 0,-4-1 0,1 1 0,0-1 0,-3-1 0,3 0 0,2 0 0,4 0 0,11 0 0,-2 0 0,12 0 0,3 0 0,0 0 0,8 0 0,-7 1 0,-1 0 0,2 2 0,-9-3 0,5 1 0,-1-1 0,-3 0 0,12 0 0,-13 0 0,11-1 0,-14-1 0,-3 0 0,-1 1 0,-12 1 0,3 0 0,-7 0 0,-1 0 0,0 0 0,-1 0 0,0 1 0,1-1 0,0 2 0,4-2 0,-2 0 0,3 0 0,-4 0 0,0 0 0,1 0 0,1 0 0,1 0 0,6 0 0,-1 0 0,5 0 0,-5 0 0,1 0 0,-4 0 0,-4 0 0,1 0 0,-6 0 0,3 0 0,-4 0 0,1 0 0,-2 0 0,-1 0 0,1 0 0,-3 0 0,2 0 0,-3 0 0,-1-2 0,-1 2 0,0-1 0,0 1 0,0-1 0,2 0 0,-5-2 0,2 1 0,-6-2 0,3 2 0,-3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09:37.9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24575,'3'11'0,"2"3"0,-2 3 0,4 6 0,2 0 0,1-1 0,0 4 0,1-7 0,2 4 0,-2-5 0,2 1 0,-5-6 0,-3 0 0,3-6 0,-5 0 0,2-1 0,-1 0 0,0 2 0,1 0 0,-1 1 0,-1-1 0,0-1 0,0-2 0,-1 1 0,0-2 0,2 2 0,0 0 0,1 3 0,3 0 0,2 3 0,0-2 0,1 0 0,-2-4 0,-1-2 0,1 0 0,-2-1 0,-2-2 0,4 1 0,5-8 0,11-8 0,7-6 0,14-14 0,-9 5 0,16-7 0,-19 10 0,5 4 0,-15 3 0,-3 5 0,-6 0 0,-4 7 0,1-2 0,-3 4 0,0-2 0,1 2 0,2-4 0,5 0 0,-2-1 0,-2 3 0,-24-1 0,9 6 0,-16-3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57:27.7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24575,'9'7'0,"3"3"0,1-3 0,5 6 0,3-3 0,2 2 0,0-2 0,-4-2 0,-1 0 0,-3-3 0,-2-3 0,1 1 0,-5 0 0,3-2 0,-6 1 0,0-1 0,-2 1 0,0-1 0,-1 3 0,2 1 0,-2 0 0,1 1 0,-3-2 0,2 1 0,-2-3 0,1 1 0,-1 2 0,-4-1 0,0 6 0,-2-3 0,0 5 0,0 2 0,2-1 0,-5 3 0,2-2 0,-7 7 0,1 0 0,0 2 0,1-2 0,3-3 0,1-3 0,2-2 0,0-3 0,0 1 0,2-3 0,-1 0 0,0 0 0,1 0 0,-1 0 0,1 0 0,1-1 0,0-1 0,1-1 0,0-8 0,1 1 0,0-3 0,0 2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57:29.8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24575,'6'1'0,"-1"2"0,4 0 0,4 0 0,7 3 0,5-1 0,3 1 0,15 0 0,4-3 0,27 6 0,21-3 0,-43-2 0,4 0-223,14-1 0,2 0 223,-6-1 0,3 0-602,16 0 1,5 0 601,4 0 0,1-1 0,-7 0 0,1 2 0,11-1 0,-1 0 0,-18 0 0,-2 1 0,-1-1 0,0 0-160,0 0 1,-2 0 159,-17-2 0,-1 0 0,6 2 0,-2 0 0,-11-2 0,-2 0 0,47 2 412,-6-2-412,-24 0 1210,0 0-1210,-20 0 346,-8-1-346,-10 0 0,-13 0 0,-4 1 0,-6-1 0,-3 0 0,-2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57:31.0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24575,'7'3'0,"5"2"0,6 7 0,10 4 0,1 2 0,11 4 0,-5-3 0,3-1 0,-5 0 0,-8-4 0,-4 0 0,-8-4 0,-4-3 0,-2-1 0,-2 0 0,-1-1 0,0 1 0,-2-2 0,-1 0 0,-1-1 0,1-1 0,-1 1 0,2 0 0,-5 3 0,-1 5 0,-5 1 0,-1 4 0,-4 4 0,-4 2 0,-5 0 0,-6 3 0,3-7 0,-3 3 0,4-3 0,4-3 0,-4-2 0,10-6 0,0-1 0,8-5 0,1 1 0,2-1 0,0 0 0,3 0 0,0-6 0,1 3 0,0-4 0,0 4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57:44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3008 0 24575,'-14'2'0,"-7"-2"0,-10 2 0,-4-1 0,-21 2 0,11-1 0,-21 1 0,8 0 0,-2-1 0,-2 0 0,3-2 0,-7 0 0,-4 0 0,2 0 0,-7 0 0,5 1 0,1 1 0,0 0 0,10 2 0,-14-3 0,2 7 0,-9-7 0,30 2 0,0 0 0,-43 0-3392,34-1 0,-2 1 3392,1 0 0,2-1 0,5 1 0,-1 1 0,-5-2 0,0 0 0,-29 4 0,37-4 0,1-1 0,-35 3 0,9-1 0,7 2 6784,5 2-6784,6 0 0,-2 4 0,16-2 0,-6 5 0,11-1 0,-1-2 0,4 3 0,8-4 0,0 4 0,8-1 0,2 3 0,3 1 0,2 5 0,-6 3 0,0 11 0,-2-3 0,2 11 0,0-9 0,2 13 0,3-2 0,6 4 0,3 12 0,3-5 0,2 1 0,5 0 0,3-14 0,6 5 0,5-8 0,1-5 0,1-2 0,0-11 0,6 6 0,5-5 0,1-2 0,4-1 0,-5-6 0,10 3 0,6-1 0,0 0 0,14 1 0,-13-3 0,16 0 0,-5-4 0,5 0 0,4-2 0,0 0 0,-4-2 0,6 0 0,-14-4 0,7 5 0,4-4 0,-4 3 0,17-4 0,-13-1 0,14 1 0,0-1 0,-3 2 0,14-2 0,-17-1 0,21 3 0,-11-4 0,0 5 0,0-4 0,-20 0 0,5-1 0,-15-1 0,-5-2 0,-5-2 0,-8-2 0,-4 1 0,-4 0 0,-6 2 0,0-2 0,-4 1 0,7 1 0,11-1 0,0 3 0,18-2 0,0 1-6784,5-3 6784,10 0 0,-14 1 0,8-5 0,-17 0 0,-6-2 0,-12-5 0,-8 2 6784,-3-12-6784,-2-2 0,-1-5 0,3-5 0,0-1 0,1 2 0,2-3 0,-2 10 0,1-2 0,0 6 0,-3 2 0,0 3 0,-3 2 0,2-2 0,0-2 0,-1-2 0,0-7 0,-5 2 0,1-7 0,-7 3 0,-1 5 0,-4 0 0,0 10 0,-3 2 0,1 4 0,-2 3 0,1 3 0,-1 1 0,0-1 0,-3-2 0,-1-3 0,-2-2 0,-4-4 0,-1-2 0,-3-3 0,0 2 0,1 0 0,1 4 0,2 4 0,3 3 0,2 6 0,4 0 0,2 5 0,2-3 0,-3 3 0,-2-4 0,-3 0 0,-5-3 0,-6-3 0,-2 1 0,-5-4 0,-3-1 0,2-1 0,-4-3 0,4 4 0,1 2 0,7 2 0,7 6 0,5-3 0,4 5 0,3-2 0,-1 3 0,2-6 0,-13 2 0,10 0 0,-11 2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5:00:09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1998 32 24575,'-41'2'0,"3"-1"0,8-2 0,-5-1 0,-1-2 0,1 2 0,-7-1 0,0 1 0,-19 0 0,-13-1 0,-5-1 0,-20-2 0,12 4 0,26 0 0,-3 0-282,4 2 1,0 0 281,-5 0 0,0 0 0,-2 0 0,2 0 0,10 0 0,2 0 0,-42 0 0,20 2 0,29-2 0,11 4 0,14-1 563,5 3-563,1 2 0,-1-1 0,-5 7 0,-5-1 0,-4 4 0,-10 5 0,5-6 0,-8 7 0,9-4 0,2 1 0,5 1 0,12-4 0,0 3 0,9 0 0,-3 0 0,5 3 0,1 0 0,-1 1 0,2 3 0,-1-4 0,-2 6 0,2-3 0,-1 4 0,2 3 0,0-6 0,2 7 0,0-5 0,0 4 0,0-2 0,0-4 0,3-1 0,-1-3 0,2-1 0,1 1 0,-1-2 0,4 4 0,-2-1 0,1-1 0,2 1 0,-2-2 0,3 1 0,-1 0 0,1-4 0,-1 3 0,3-1 0,0 0 0,4 4 0,-3-3 0,5 6 0,0 0 0,5 2 0,3 3 0,4-5 0,8 7 0,5-6 0,7 1 0,6-3 0,0-3 0,1-5 0,12 5 0,-11-11 0,21 9 0,-6-6 0,7 3 0,-30-8 0,0 0 0,37 6 0,-33-6 0,2 0 0,-5-3 0,0-1 0,48 8 0,-44-10 0,0 0 0,33 2 0,-36-4 0,1 0 0,34-1 0,-1 1 0,1-3 0,-25 2 0,10-4 0,-17-1 0,-2-2 0,-1-3 0,-11-3 0,-1-1 0,-2-4 0,-6 3 0,12-7 0,3 2 0,3-2 0,7-1 0,-11 2 0,10-8 0,-8 5 0,-4-1 0,-7 4 0,-16 5 0,1 0 0,-8 0 0,1-2 0,-1-3 0,-2 2 0,-1-3 0,2 1 0,-7 2 0,3-5 0,-4 4 0,-2-5 0,-1 1 0,-2 2 0,-2-3 0,0 1 0,-3 3 0,0-5 0,-1 5 0,-5-9 0,-2 4 0,-1-4 0,-8 3 0,3 1 0,-9 0 0,2 1 0,2 5 0,-2 0 0,8 8 0,-3-2 0,3 1 0,-4-2 0,0 0 0,-2 0 0,4-2 0,-4-1 0,6 0 0,-3-2 0,3 0 0,0 1 0,1-3 0,4 2 0,-6-4 0,3 3 0,-1 1 0,0 0 0,6 5 0,-4-2 0,-1 1 0,1 2 0,-2-2 0,6 5 0,-7 1 0,0-3 0,-4 3 0,-2-5 0,0 1 0,2 0 0,-3-1 0,9 0 0,-2 1 0,6 1 0,3 2 0,2 2 0,2 1 0,1 2 0,2 2 0,-1-3 0,-1 3 0,1-3 0,-3 2 0,1-2 0,0 0 0,-3-3 0,4 2 0,-2-2 0,1 3 0,2-2 0,-1 1 0,2 1 0,0-1 0,1 2 0,-1-1 0,2 3 0,-3-1 0,3 0 0,-2-3 0,-17 3 0,14-2 0,-15 5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5:00:19.0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1036 24575,'4'-9'0,"1"0"0,2 0 0,2-2 0,1 3 0,1-3 0,1 0 0,2-3 0,2-3 0,3-1 0,-1-2 0,2-2 0,-2 1 0,4-4 0,-4 2 0,4-1 0,-4 2 0,0 4 0,2-2 0,1 2 0,1-2 0,6-2 0,0 0 0,0-2 0,1-1 0,-9 6 0,2-3 0,-9 8 0,1 1 0,-5 4 0,1 3 0,-2-2 0,0 4 0,-1-4 0,1 2 0,-1-2 0,1-2 0,2 1 0,2-3 0,4-3 0,0 0 0,7-4 0,0 1 0,1 2 0,3-5 0,-4 4 0,4-5 0,-3 1 0,-3 2 0,0-1 0,-3 4 0,-1 0 0,-2 2 0,-1 1 0,1 1 0,0 2 0,-4-1 0,1 2 0,-5 1 0,2 1 0,-2 0 0,0 2 0,-3 0 0,0 2 0,-3 1 0,2 2 0,-2-3 0,3 0 0,1 0 0,6-2 0,0-1 0,10-1 0,4-4 0,0 1 0,1 1 0,-11-1 0,-5 5 0,-4 0 0,-4 3 0,-1 4 0,-6-5 0,1 4 0,-5-3 0,2 2 0,0 0 0,-4 0 0,1 1 0,-6 1 0,-2 0 0,-3 2 0,-1 0 0,2-2 0,-1 0 0,2-2 0,3 0 0,2 0 0,4 2 0,1 0 0,-2 2 0,-1 0 0,-5-1 0,-4 2 0,1-3 0,1 2 0,3-3 0,2 2 0,3-2 0,4 0 0,2 1 0,5-3 0,4 0 0,3-2 0,8-1 0,-1 0 0,7-2 0,3-1 0,2 1 0,8-5 0,-2 3 0,4-1 0,-7 3 0,-7 3 0,-9 0 0,-8 3 0,-1-1 0,0 1 0,0 0 0,1 0 0,0 0 0,-2 0 0,0 1 0,0 2 0,-2 0 0,2 1 0,-3-2 0,2 2 0,0 0 0,0 5 0,1 0 0,0 5 0,-1-1 0,1 0 0,0 3 0,-2-2 0,1 4 0,-1 1 0,0 2 0,0 3 0,0-3 0,0 3 0,-1-3 0,0 1 0,0-1 0,0-6 0,0 0 0,0-7 0,0-1 0,0-2 0,0-2 0,0-1 0,0 3 0,0 1 0,0 2 0,0-1 0,1-1 0,-1-6 0,3-1 0,-3-4 0,1 0 0,-6 1 0,4 1 0,-4 2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5:00:22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1 163 24575,'13'1'0,"3"-1"0,14 1 0,6 2 0,11-2 0,19 3 0,8-4 0,-19 3 0,4-1 0,1-1 0,1-1 0,4 2 0,1 0 0,7-1 0,0-1-257,-6 1 0,-2-1 257,2 1 0,-1 0 0,0 0 0,-3-1 0,-13 1 0,-2-1 0,0 1 0,-1 0 0,29-1 0,-14 0 0,-7 0 0,-19 0 0,-3 0 0,-15 0 0,-3 0 0,-7 0 0,-2-2 514,-2 2-514,-1-2 0,-2 3 0,-2-5 0,-4 0 0,-6-5 0,-8-5 0,-1 1 0,-8-4 0,7 6 0,-8-5 0,6 7 0,-1-5 0,0 7 0,10-1 0,-1 4 0,8-1 0,1 2 0,-1 0 0,0-1 0,-2 0 0,-4-2 0,-1-1 0,-5 0 0,-1 2 0,-3-2 0,3 5 0,2-1 0,7 3 0,3-2 0,6 3 0,6 3 0,7 4 0,16 9 0,7 3 0,9 1 0,6 4 0,-7-7 0,10 1 0,-11-1 0,-2-6 0,-6 5 0,-15-8 0,-4 0 0,-8-4 0,-3-2 0,-1 0 0,1 1 0,1 2 0,-1 0 0,2 0 0,-1-2 0,0-1 0,-2 0 0,-2 0 0,-4 3 0,-7 4 0,-3 1 0,-7 5 0,-3 2 0,-2 2 0,-8 2 0,6-3 0,-3 3 0,6-4 0,6-2 0,5-5 0,8-4 0,2-3 0,3-2 0,1-3 0,-9-1 0,7 0 0,-6 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58:34.3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417 1 24575,'-4'2'0,"0"0"0,1-2 0,-1 1 0,-1-1 0,0 1 0,-1-1 0,-1 0 0,2 0 0,1 0 0,1 0 0,0 0 0,1 0 0,0 0 0,0 0 0,-1 0 0,1 0 0,-2 0 0,2 0 0,0 1 0,-1-1 0,1 1 0,-1 0 0,1-1 0,-1 1 0,1 0 0,-1 0 0,0 1 0,-1-1 0,0 0 0,1 0 0,1-1 0,0 1 0,0-1 0,0 0 0,0 1 0,1 0 0,-1 1 0,-1 0 0,0 0 0,0 0 0,-1 1 0,1-2 0,0 2 0,0-2 0,1 1 0,-1-1 0,0 1 0,1-1 0,0 1 0,-1 0 0,1 0 0,-1 0 0,1 0 0,0 0 0,1 0 0,0-1 0,1 1 0,-2-1 0,1 1 0,-1 0 0,1 0 0,-1 1 0,2-1 0,-2 0 0,2 0 0,-1 0 0,0 0 0,-1 2 0,1 0 0,-1-1 0,1 2 0,-1-4 0,1 3 0,-1-3 0,2 1 0,-2 0 0,2 0 0,-2 1 0,1-1 0,0 1 0,-1 0 0,-1 0 0,1 2 0,-1 0 0,1 0 0,1-2 0,-1 0 0,1-1 0,-1 1 0,1-1 0,0 1 0,-1-1 0,2 0 0,-2 1 0,2-1 0,-2 2 0,1 0 0,-1 0 0,0-1 0,1 0 0,-1 1 0,0 1 0,-1-1 0,2 1 0,-3 0 0,1 0 0,-2 2 0,0 2 0,-2 0 0,1 1 0,-1-1 0,1-1 0,3-3 0,1 0 0,0-3 0,2 1 0,-2-1 0,1 0 0,-1 1 0,0-1 0,0 1 0,2-1 0,-2 0 0,1 0 0,0 0 0,-1-1 0,1 1 0,-1-2 0,0 2 0,0-1 0,0 1 0,0 1 0,-2 0 0,1 1 0,-1 1 0,-2 1 0,2-1 0,0-1 0,1 0 0,0-2 0,2 1 0,-1-2 0,2 1 0,-2-1 0,1 1 0,-2 1 0,1 0 0,-2 1 0,1 1 0,-2 1 0,2-1 0,-2 1 0,1-3 0,2 1 0,0-3 0,2 1 0,-2-1 0,1 2 0,-3 2 0,-1 2 0,0 1 0,-1-1 0,2-1 0,1-2 0,2-1 0,1-1 0,-1-1 0,-1 0 0,2-5 0,-1 1 0,0-4 0,1 4 0,-1 1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1:20:09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1 24575,'-4'5'0,"-1"0"0,2-2 0,0 1 0,1-1 0,-1 1 0,0 1 0,-1 0 0,2-1 0,-1 0 0,0-1 0,-1 2 0,1-2 0,1 1 0,0-2 0,2 0 0,-1 1 0,1 0 0,0 0 0,0-1 0,-1 0 0,1 1 0,-2 0 0,2 1 0,-1 1 0,0-1 0,-1 1 0,1-1 0,-1 1 0,1-2 0,0 0 0,0-1 0,0 1 0,1-1 0,-2 1 0,2-1 0,-1 0 0,0 0 0,0 0 0,-1 0 0,1 0 0,-1 1 0,-1 1 0,-1 0 0,-3 3 0,-2 0 0,-2 1 0,0-1 0,-1 1 0,4-3 0,3-1 0,2-2 0,3 1 0,-1-2 0,0 4 0,0-1 0,-2 2 0,1 1 0,-2 0 0,2-2 0,0 1 0,1-2 0,-1 0 0,2-1 0,-1-1 0,1 0 0,-1 2 0,-1 0 0,-1 0 0,-1-1 0,0 1 0,2-2 0,0 1 0,1-1 0,0 0 0,0 1 0,-2-1 0,1 1 0,3-9 0,-2 1 0,4-4 0,-2 5 0,1 1 0,0 1 0,-1 1 0,0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1:20:12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24575,'2'4'0,"0"-1"0,-1-1 0,2 0 0,0 1 0,0-1 0,0-1 0,-1 0 0,0 1 0,1 0 0,2 1 0,-2 0 0,0 0 0,0 1 0,0-1 0,0 1 0,3-1 0,-3 0 0,3 1 0,-1 0 0,1 3 0,4 1 0,1 2 0,9 1 0,-2-3 0,3 1 0,-3-5 0,-3 1 0,-2 0 0,-4-2 0,-5-1 0,0-1 0,-1 0 0,1 0 0,0 0 0,1 0 0,1 0 0,-1-1 0,-1 1 0,-2 0 0,0 0 0,-2 1 0,2-1 0,0 2 0,-1-2 0,2 1 0,-3 0 0,-7-4 0,4 3 0,-5-3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39:27.6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152 1 24575,'0'7'0,"0"1"0,0-1 0,0 1 0,0-1 0,0 1 0,0 10 0,0-2 0,-5 12 0,0-8 0,-5 9 0,5-9 0,-4 3 0,8-5 0,-3-4 0,4-1 0,-4-5 0,3 0 0,-2 0 0,3 0 0,0-1 0,0 1 0,0 0 0,0 10 0,0-3 0,-4 9 0,3-1 0,-8 2 0,8 0 0,-8-1 0,8-6 0,-7-4 0,7-2 0,-2-3 0,3-1 0,0 0 0,0 0 0,0 0 0,0 10 0,-9-3 0,7 13 0,-10-3 0,6 5 0,-4 1 0,4-1 0,-3-5 0,8-2 0,-6-9 0,6-1 0,-3-5 0,4 0 0,0 0 0,0 0 0,0 0 0,0 5 0,0 5 0,0 7 0,0 6 0,0-1 0,0 0 0,0-5 0,0-2 0,0-9 0,0-1 0,0-5 0,0 0 0,0 1 0,0-8 0,0 2 0,0-7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5:02:40.2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0 335 24575,'6'-2'0,"0"2"0,4-1 0,4 0 0,0-1 0,4-1 0,-3 0 0,0 0 0,4 1 0,-5-1 0,4 1 0,-4-2 0,-1 2 0,4-3 0,-5 1 0,7-2 0,0-1 0,-1 1 0,5-3 0,-6 3 0,5-1 0,-2 1 0,2 2 0,1-2 0,-3 0 0,3-1 0,-3-2 0,1 1 0,1-1 0,-4 2 0,6-2 0,-5 3 0,4-2 0,-5 0 0,-2 2 0,-3 1 0,-1 2 0,0-1 0,4 1 0,0-1 0,2 1 0,3 0 0,0-1 0,7-1 0,1 1 0,-1-2 0,3 1 0,-5 0 0,3-3 0,-4 3 0,3-4 0,-3 3 0,0 1 0,-2 1 0,-4 0 0,-3 1 0,3-2 0,-6 3 0,5-1 0,0 0 0,1-1 0,5 0 0,-3 0 0,3 1 0,-4 0 0,-1 0 0,-2 0 0,-4 1 0,-1 0 0,-4 0 0,-2 1 0,-2 0 0,-2 0 0,1 0 0,1 0 0,-1 1 0,2-1 0,-1 1 0,-1-3 0,1 3 0,-4-3 0,-1 2 0,0-1 0,-1 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5:02:41.8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24575,'33'1'0,"-5"-1"0,0 3 0,-8-3 0,-3 3 0,-5-2 0,-5 1 0,-2-1 0,-2-1 0,-1 0 0,0 2 0,-1 4 0,-2 3 0,1 4 0,-4 3 0,1 1 0,-2 2 0,0-2 0,2-3 0,-4 0 0,4-1 0,-3-1 0,2-3 0,2 1 0,-1-2 0,1-1 0,-1-1 0,-1 1 0,1 0 0,-2 1 0,0 1 0,0 0 0,-2 4 0,0-3 0,0 2 0,0-2 0,3-3 0,0-2 0,2-1 0,1-5 0,4-1 0,-2-5 0,2 2 0,-4 1 0,0 3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5:02:48.2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813 655 24575,'-6'-9'0,"-3"-3"0,-9 0 0,-6-4 0,-14-8 0,0 1 0,-14-9 0,4 0 0,1 1 0,4-1 0,10 6 0,4 0 0,3 2 0,5 2 0,-1 2 0,6 5 0,-4 1 0,-2 0 0,-2 0 0,-6-3 0,5 4 0,2 1 0,8 3 0,3 2 0,2-1 0,1 1 0,-2-4 0,-1 1 0,2-1 0,-2 0 0,2 0 0,1 1 0,0 2 0,3 1 0,-1 3 0,2-2 0,-1 3 0,1-1 0,-1 0 0,-1 0 0,0-1 0,0 1 0,1 2 0,4-1 0,-1 0 0,1 0 0,0 0 0,-1 0 0,0 2 0,1-2 0,1 4 0,1 2 0,0 5 0,0 6 0,0 2 0,1 6 0,1 3 0,1 4 0,3 7 0,-1-4 0,2 6 0,-1-6 0,-1-3 0,-2-4 0,-2-8 0,0-3 0,-1-5 0,2-2 0,-2 0 0,0-2 0,0 0 0,6-18 0,4-6 0,7-14 0,4-7 0,-5 3 0,-2 0 0,-8 3 0,-2 10 0,-1 0 0,-1 4 0,-1 4 0,-1 2 0,0 7 0,1 3 0,-1 1 0,2 0 0,-2 0 0,1-1 0,-1 1 0,1-1 0,-1-1 0,-1-1 0,1 0 0,-3 1 0,2 2 0,-3 1 0,-2 4 0,0 1 0,1 1 0,0-2 0,3 0 0,0 0 0,1 2 0,0 3 0,-2 5 0,0 2 0,-1 0 0,1-1 0,1-6 0,1 0 0,1-2 0,-1 7 0,0 3 0,0 9 0,0-2 0,0-2 0,0-8 0,1-11 0,0-15 0,0-5 0,-1-8 0,-2 5 0,-2-1 0,-1 7 0,1-1 0,2 10 0,0 1 0,2 4 0,1 7 0,-2 5 0,2 12 0,0 6 0,0 3 0,0 3 0,0-6 0,0 5 0,2-6 0,-1-3 0,2-6 0,-2-10 0,0-4 0,1-9 0,0-8 0,3-11 0,-1-3 0,1-11 0,-2 2 0,-1-1 0,0 4 0,-2 14 0,2 3 0,-2 9 0,0 3 0,0 0 0,0 1 0,0-1 0,0 1 0,0 0 0,0 1 0,0-2 0,1-1 0,-1-2 0,1 3 0,-1-1 0,0 2 0,0 0 0,3-1 0,2-1 0,4 0 0,0-2 0,1 2 0,-2 0 0,0 4 0,-1-1 0,2 1 0,3 1 0,6-3 0,9 1 0,6-1 0,2 2 0,6-2 0,-8 2 0,1 0 0,-15 1 0,-7 0 0,-10 0 0,-15 4 0,-9 0 0,-21 5 0,-3-3 0,-8 1 0,-1-2 0,9-4 0,1 1 0,19-1 0,8-1 0,13-2 0,6-3 0,3-3 0,10-2 0,3 1 0,4 2 0,1 1 0,-4 3 0,-1 2 0,-4 0 0,-3 1 0,-8 0 0,-7 1 0,-3 0 0,-2 1 0,4-1 0,-1-1 0,3 0 0,5 0 0,5-1 0,9-1 0,3-1 0,3 0 0,-3 1 0,-4 1 0,-10 1 0,-17 0 0,7 0 0,-9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5:08:16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1 340 24575,'12'-11'0,"-2"1"0,5-2 0,-1-1 0,1 0 0,4-4 0,-3 4 0,2-6 0,-5 8 0,1-5 0,-2 2 0,1-1 0,1-1 0,-1 2 0,-1-1 0,3-1 0,-5 0 0,5-2 0,-5 4 0,2-2 0,-2 4 0,-3 2 0,1 2 0,-4 3 0,-1 0 0,2 2 0,-3 0 0,0 1 0,0 0 0,-2 2 0,-1 2 0,-3 5 0,0 4 0,-8 2 0,0 4 0,-1-3 0,-3 4 0,3-2 0,-5 1 0,-5 2 0,-1-2 0,-1-1 0,4-3 0,7-4 0,4-2 0,7-5 0,1-1 0,3-2 0,-4 2 0,3 0 0,-1 2 0,1 2 0,-1-2 0,-1 3 0,-1-2 0,2 2 0,-4 1 0,1 1 0,-3 2 0,1-2 0,0 0 0,0-2 0,2-4 0,1 0 0,2-1 0,0 0 0,-1 2 0,1-2 0,-1 2 0,0-2 0,1 2 0,-1 0 0,-1-1 0,1 2 0,-2-1 0,4-2 0,0-7 0,1-2 0,2-6 0,-1 8 0,-1 1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5:08:17.8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482 0 24575,'-9'5'0,"-2"0"0,-2-1 0,0-3 0,-1 3 0,0-3 0,-3 5 0,2-2 0,2-1 0,1 2 0,2-2 0,-6 2 0,-2 0 0,-4 1 0,-4-1 0,1 1 0,-12-2 0,-3-1 0,0 0 0,-6-1 0,18 1 0,1-3 0,15 1 0,9-1 0,3 0 0,2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5:08:18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24575,'1'11'0,"1"2"0,-2 1 0,2 7 0,3 1 0,-1 3 0,7 0 0,-3-3 0,3-2 0,-3-5 0,-4-4 0,-4-5 0,-3-4 0,-12-4 0,8 1 0,-5-2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5:08:19.5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122 1 24575,'-7'21'0,"-7"2"0,0 4 0,-7 2 0,6-6 0,0 3 0,3-9 0,6-4 0,4-6 0,2-7 0,-4-4 0,1 2 0,-3-2 0,4 4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5:08:30.5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410 286 24575,'-5'-7'0,"0"0"0,1 0 0,-3-2 0,-2-3 0,-3-1 0,-1 1 0,-5 2 0,-1 0 0,-7-1 0,-2 1 0,-10-5 0,7 5 0,-7-2 0,10 3 0,2 2 0,7-1 0,8 4 0,3 1 0,5 2 0,-1 1 0,-2-1 0,2 0 0,-3-2 0,3 2 0,-2-4 0,1 2 0,-1-3 0,0 2 0,2 1 0,0 1 0,2 0 0,0-1 0,2 0 0,-2 3 0,5 5 0,-3 1 0,4 5 0,-3-2 0,1 1 0,0 0 0,-2 1 0,3 1 0,-2 1 0,1 0 0,-1-3 0,0-2 0,-1-2 0,2 1 0,-2 0 0,0-2 0,0-1 0,0-1 0,0 0 0,0-1 0,0 1 0,0 0 0,0-1 0,0-8 0,1 1 0,0-10 0,2-1 0,0-2 0,1-3 0,-2 0 0,0 1 0,-2 5 0,1-1 0,0 8 0,0-2 0,-1 5 0,0 0 0,0 1 0,0 1 0,0-3 0,0 1 0,0-1 0,0-1 0,0 0 0,0 1 0,0 1 0,1 2 0,2 2 0,3 1 0,3 0 0,3 0 0,0 0 0,6 1 0,0-1 0,5 2 0,-3-2 0,-4 0 0,-5 0 0,-6 0 0,-9 0 0,-14 1 0,9-1 0,-9 2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5:08:31.3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5:08:32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 24575,'18'-2'0,"-10"2"0,3-1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39:32.6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24575,'3'3'0,"0"-1"0,-1 1 0,0-1 0,-1 1 0,1 1 0,0 0 0,3 3 0,0 0 0,3 2 0,0 0 0,-2-1 0,1 0 0,-4-3 0,1 2 0,-2-2 0,-1 0 0,1-2 0,-1 0 0,2 1 0,0 1 0,2 1 0,-1 1 0,1 1 0,-1 0 0,2 2 0,0 0 0,0-1 0,-1-2 0,-2-2 0,-2-2 0,1-1 0,-1 0 0,1 2 0,1 1 0,3 2 0,-1-1 0,3 2 0,-1-1 0,-2 0 0,1-1 0,-1-2 0,-2 0 0,0-2 0,-3 0 0,1 0 0,0 0 0,1 1 0,-1 1 0,0 0 0,1 1 0,0-1 0,0 0 0,-1-1 0,0 1 0,1-1 0,0 3 0,1-3 0,-1 2 0,1-2 0,-3 1 0,1-1 0,0-2 0,-1 1 0,1-1 0,1 3 0,0 2 0,1 0 0,0 0 0,-2-1 0,1-2 0,-1-2 0,2-3 0,0-2 0,4-3 0,0 3 0,-2 0 0,-1 3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45:52.3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1400 24575,'5'-6'0,"1"-1"0,0-6 0,4-4 0,2-1 0,5-7 0,1 3 0,1-4 0,6-1 0,-6-2 0,7-3 0,-3-2 0,-4 6 0,2-3 0,-8 8 0,0 0 0,-3 5 0,-1 1 0,3-1 0,2-3 0,1 3 0,4-5 0,-2 4 0,6-7 0,-2 0 0,0-1 0,-1-1 0,-5 3 0,2-4 0,-1 5 0,1-3 0,1 0 0,-1 3 0,-3 1 0,3 2 0,-5 5 0,1-2 0,-1 1 0,-1 1 0,0-3 0,-2 6 0,3-3 0,3 3 0,2-2 0,7-2 0,-4 4 0,4-7 0,-3 4 0,-3-2 0,0-2 0,-2 1 0,3-1 0,2-3 0,-2 3 0,-2-2 0,-2 4 0,-6 3 0,2 1 0,-6 4 0,3-1 0,-3 3 0,0 1 0,-3 1 0,1 1 0,0 1 0,-2-1 0,1 1 0,0 0 0,1 1 0,0-1 0,0 0 0,3-1 0,-2-3 0,4 1 0,0-5 0,3 2 0,0-5 0,0 3 0,-2-2 0,-1 3 0,-3 2 0,-2 1 0,1 2 0,-4 3 0,2 0 0,-3 2 0,-3 4 0,-2 1 0,-4 1 0,1 0 0,-2 1 0,-2 2 0,-2 2 0,-4 2 0,2-2 0,-5 3 0,4-3 0,-3 2 0,-3 2 0,2-2 0,-6 7 0,5-8 0,-5 6 0,3-6 0,5 2 0,-1-2 0,8 0 0,-4-1 0,2 4 0,0-4 0,-8 6 0,5-3 0,-4 0 0,4-2 0,5 0 0,-1-3 0,7-1 0,1-2 0,6-8 0,6-1 0,4-5 0,8-3 0,1 0 0,11-7 0,5-2 0,0-2 0,8 1 0,-3 0 0,0 3 0,4-6 0,-11 8 0,1-3 0,-9 8 0,-6 2 0,-1 3 0,-4 0 0,4 0 0,-1 0 0,-3 1 0,-3 2 0,-6 2 0,3 1 0,3 1 0,3 0 0,1-1 0,1-1 0,-5 1 0,-2-1 0,-7 5 0,0-2 0,-2 6 0,-2 1 0,2 4 0,-1 10 0,1 4 0,0 6 0,-2 8 0,2-4 0,-3 4 0,3-2 0,-3-4 0,3 0 0,-2-8 0,2-1 0,0-6 0,0-1 0,0-3 0,0-5 0,1-4 0,2-7 0,1-4 0,2 0 0,-2 0 0,1 2 0,-1 0 0,-1 2 0,0-1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39:36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0 242 24575,'5'1'0,"-1"0"0,0-1 0,0 0 0,1 0 0,3-1 0,4-1 0,4 1 0,3-1 0,-2 2 0,-6-1 0,-4 1 0,-5-1 0,0 1 0,3-1 0,1 0 0,6-1 0,-2 0 0,-1-1 0,-4 3 0,-2-1 0,-1 0 0,0 1 0,-1-2 0,1 2 0,0-2 0,2 0 0,0-2 0,2 0 0,-1-1 0,0 1 0,-1-1 0,2 1 0,-3 2 0,3-2 0,-1 1 0,1-2 0,0 2 0,-2 0 0,1 1 0,0-2 0,0 0 0,2-4 0,3 0 0,-4 2 0,2 0 0,-7 3 0,2 2 0,-2-1 0,2 0 0,-1-1 0,2 0 0,-3 0 0,1 0 0,-1 2 0,-6 6 0,-1 0 0,-6 7 0,-5 0 0,-4 5 0,-1-4 0,-3-1 0,6-5 0,1-3 0,3-1 0,7-1 0,4-2 0,6-3 0,5-7 0,3-4 0,3-7 0,4 4 0,1 0 0,2 0 0,-1 2 0,-3 2 0,0 1 0,-6 3 0,1 0 0,-4 1 0,-1 2 0,-2 1 0,0 0 0,-1 2 0,0-2 0,1 1 0,-1-2 0,-1 2 0,0 2 0,-3 1 0,-2 7 0,-4-1 0,-4 7 0,-5-2 0,-3 2 0,-6 1 0,-5 0 0,3 1 0,-4 1 0,9-3 0,5-2 0,6-4 0,7-3 0,2-1 0,-1 3 0,-1 0 0,0 4 0,-1-4 0,2-1 0,2-5 0,0-5 0,0 0 0,-13-3 0,10 6 0,-10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6T19:32:05.6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261 1 24575,'2'7'0,"-2"2"0,-3 3 0,0 2 0,-4 7 0,-1 5 0,-3 0 0,-1 4 0,1-5 0,-1 0 0,0-4 0,3-3 0,1-5 0,3-2 0,1-4 0,2-1 0,0-2 0,0 0 0,0 1 0,0-1 0,-1 1 0,-1 1 0,0 0 0,1 2 0,-2 0 0,2-1 0,-1-1 0,1 0 0,0 0 0,-1 2 0,-2-1 0,1 4 0,0-3 0,0 1 0,2-5 0,2 0 0,0-2 0,0 0 0,1 0 0,-2-1 0,2 2 0,-2 0 0,0 3 0,-1 2 0,-1 1 0,0 3 0,0-1 0,-4 4 0,1-1 0,-1-1 0,0 0 0,2-3 0,1-1 0,2-2 0,2-2 0,-1-1 0,2-2 0,-2 2 0,1 0 0,0 1 0,0-2 0,0 0 0,0-2 0,-3 0 0,2-1 0,-1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39:40.0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75 298 24575,'0'-5'0,"0"0"0,2 3 0,0-3 0,0 2 0,0-1 0,-1 1 0,0 2 0,-1-2 0,2-1 0,2-3 0,5-4 0,2-3 0,3 2 0,1-2 0,0 2 0,0 0 0,1 1 0,-4 1 0,1 3 0,-2-1 0,-2 3 0,0 0 0,-5 2 0,1 0 0,-1 1 0,0-1 0,1 1 0,-1 0 0,2-1 0,0-1 0,1 1 0,-2 1 0,-1 0 0,2 0 0,2-2 0,2-3 0,3 1 0,-2-2 0,-2 3 0,-2 1 0,-4 1 0,0 2 0,-1-1 0,1 0 0,1-1 0,1-1 0,6-4 0,2-4 0,3 0 0,-2 1 0,-6 5 0,-5 3 0,-1 2 0,-3 0 0,-3 2 0,-1 1 0,-5 4 0,-3 0 0,-4 5 0,-14 5 0,-3-1 0,-4 3 0,1-4 0,9-6 0,4 1 0,6-7 0,7 2 0,4-3 0,1 2 0,3-1 0,-3 1 0,2 0 0,0 0 0,-3 0 0,0 0 0,-2 1 0,0-1 0,1 0 0,0-1 0,2-1 0,3 1 0,0-1 0,2 0 0,-1 1 0,-2-1 0,0 2 0,-2-1 0,2 0 0,-2 0 0,2-1 0,-2 1 0,0 1 0,-1 0 0,2 0 0,1 0 0,0-3 0,4 1 0,-2-3 0,1-2 0,-2-1 0,-2-1 0,0-1 0,2 3 0,1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39:42.4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 85 24575,'6'8'0,"3"3"0,-1-2 0,4 1 0,-6-3 0,2-1 0,-5-2 0,2 0 0,-1 3 0,3 0 0,-2 2 0,0-1 0,-2-4 0,-2 0 0,1-1 0,-1-2 0,1 3 0,1-1 0,1 3 0,1 1 0,2 0 0,0 2 0,3 2 0,-1-2 0,2 0 0,-6-4 0,-2-2 0,-1-1 0,-2 0 0,1 0 0,0 3 0,0 0 0,0 1 0,1 1 0,-2-3 0,2 3 0,-1-2 0,1 1 0,0-1 0,1 2 0,0 1 0,1 0 0,0 0 0,-1-5 0,-2 1 0,0-5 0,-4-6 0,-6-6 0,-6-8 0,-4 0 0,-2 0 0,5 6 0,0 0 0,5 2 0,1 0 0,1-1 0,2 2 0,2 0 0,2 3 0,-1 3 0,2 1 0,-2 0 0,1-1 0,-2 1 0,2 0 0,-2 0 0,1-4 0,-4-1 0,2-3 0,-1 0 0,2 4 0,3 5 0,1 4 0,3 0 0,-7-8 0,-13-11 0,6-1 0,-7 3 0,16 9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39:44.7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137 0 24575,'-1'11'0,"-1"3"0,-2 3 0,-2 5 0,-1 0 0,2-2 0,1-2 0,1-5 0,2-2 0,0-2 0,1-4 0,0-3 0,0-6 0,-1-5 0,-1-4 0,-1-2 0,-1-2 0,0-1 0,2 3 0,-1 2 0,2 4 0,0 4 0,1 5 0,-2 5 0,1 2 0,-1 5 0,-1-2 0,0 1 0,0 0 0,2-5 0,0-3 0,3-8 0,-2-1 0,3 0 0,-11 0 0,-16 2 0,10-1 0,-10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39:48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0 24575,'0'7'0,"1"-1"0,-1-3 0,1 1 0,-1-2 0,0 2 0,0-1 0,0 1 0,0 2 0,0 1 0,0 2 0,0-1 0,0 3 0,0-1 0,0 2 0,0-1 0,0-1 0,0 1 0,0-2 0,-1 0 0,1 1 0,-1-4 0,1 3 0,0-2 0,0 0 0,-1 0 0,1 1 0,-2 1 0,0 2 0,0-3 0,1 1 0,0-4 0,0-3 0,1 0 0,2-2 0,-2 1 0,3-1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39:51.8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24575,'7'1'0,"-2"0"0,-1-1 0,-1 0 0,4 0 0,4 0 0,2 0 0,5 0 0,3 2 0,-1 0 0,0 0 0,-9 0 0,-4-1 0,-4 0 0,-1-1 0,-1 1 0,1-1 0,-1 2 0,1-2 0,0 2 0,0-2 0,0 2 0,1 0 0,0 0 0,3 1 0,0 0 0,0-1 0,-1 1 0,0 0 0,-1 1 0,1-1 0,-2-1 0,0 0 0,0 0 0,0-1 0,0 2 0,0-2 0,-1 1 0,1 0 0,0-1 0,0 1 0,3 0 0,-1 1 0,3 1 0,-2 0 0,1 0 0,-2-1 0,-1-1 0,1 0 0,-1-1 0,1 0 0,1 1 0,3 0 0,2 0 0,2 1 0,1 0 0,2 1 0,-2-1 0,-3 1 0,-3-3 0,-2 0 0,-2 0 0,0 0 0,-1 0 0,2 1 0,2 1 0,2 1 0,4 0 0,2 0 0,0 0 0,3 0 0,-1-2 0,2 1 0,-3-1 0,-4 0 0,-4 1 0,-4-2 0,0 0 0,1 0 0,7 1 0,4 0 0,5 2 0,3-1 0,2 0 0,0 0 0,6 0 0,-2 0 0,0-1 0,-1 1 0,-9-2 0,0 0 0,-7 0 0,-2-1 0,0 2 0,-2-1 0,0 1 0,3 0 0,-3 1 0,5-1 0,-2 1 0,0-1 0,0 1 0,-3-1 0,2 0 0,-2 0 0,-2 0 0,-1 0 0,-1 0 0,1 0 0,0 0 0,1 1 0,0-1 0,1 2 0,-2-3 0,0 2 0,0-2 0,-1 1 0,1 0 0,1 2 0,1-1 0,3 1 0,-4 1 0,1-2 0,-1 1 0,0 0 0,0-1 0,1 1 0,1 0 0,7 0 0,4 4 0,5-3 0,4 3 0,2-2 0,3 1 0,-5-2 0,-6 0 0,-6-1 0,-7-2 0,-2 0 0,-3-1 0,2 1 0,-2-1 0,6 1 0,0 0 0,7 1 0,6 1 0,-1-2 0,4 1 0,-7-1 0,-1-2 0,-4 2 0,-2-1 0,-1 1 0,3 0 0,0-1 0,3 1 0,1 0 0,0 0 0,1 3 0,-5-2 0,-6-1 0,-6 0 0,-3-2 0,-5-1 0,-1 0 0,-7-3 0,-4 0 0,-5-1 0,-10-1 0,-6-2 0,-1 0 0,-6-2 0,12 4 0,4-2 0,7 4 0,9 1 0,4 0 0,4 1 0,2 3 0,3-2 0,0 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0:05.4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35 24575,'2'6'0,"0"0"0,0 0 0,0 1 0,0 0 0,0 0 0,1-1 0,-2 0 0,3-1 0,-4-1 0,2-1 0,-1-2 0,-1 1 0,1 0 0,-1 1 0,0 1 0,1 1 0,-1-1 0,1 0 0,0-3 0,-1 1 0,2 0 0,-1 2 0,1 1 0,-1-1 0,1-1 0,-2-3 0,1-6 0,-2-2 0,-1-6 0,-1 1 0,0-1 0,0 1 0,1 1 0,-1 5 0,0-3 0,-1 3 0,0-2 0,1 0 0,0 2 0,1-1 0,1 3 0,0 4 0,3 6 0,0 3 0,2 5 0,0-2 0,-1 1 0,1 2 0,-2 0 0,2 2 0,-1-4 0,-1-3 0,-1-5 0,1-3 0,0-2 0,0 0 0,0 0 0,-1 1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0:07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147 1 24575,'-5'4'0,"0"1"0,0-2 0,-1 1 0,0-1 0,-1 1 0,-2 0 0,1 0 0,-3 1 0,5-3 0,1 1 0,2-2 0,1 0 0,1 0 0,-1-1 0,1 1 0,-2 0 0,1 0 0,-2 0 0,3 1 0,-1-2 0,1 1 0,-2 0 0,-1 0 0,-1 0 0,1 1 0,-1-1 0,1 2 0,-3-1 0,-1 2 0,2-2 0,0 0 0,6-1 0,1-1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0:14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961 80 24575,'-10'0'0,"-6"-4"0,-5 0 0,-13-1 0,-2-2 0,-17-1 0,-2-1 0,-5-1 0,-8 0 0,6 3 0,-8 1 0,9 1 0,13 3 0,15 0 0,18 2 0,9 0 0,3 1 0,1 0 0,-4 2 0,-4 1 0,-2 1 0,-3-1 0,0 0 0,3-2 0,-3 1 0,2-1 0,-2 0 0,-3 1 0,2-1 0,2 0 0,5-1 0,5 1 0,0 1 0,-1 1 0,0 3 0,-3 0 0,0 5 0,-1 0 0,0 1 0,1 3 0,2-4 0,1 7 0,2 0 0,1 2 0,2 2 0,-1-1 0,0 0 0,0 1 0,-1-4 0,0 6 0,0-2 0,0 1 0,0 6 0,1-8 0,1 10 0,0-8 0,0 1 0,-1-1 0,1-3 0,-2 0 0,2 2 0,-2-3 0,1 3 0,-1 0 0,1-2 0,-1 4 0,-2-1 0,2 0 0,-4 3 0,2-1 0,-3 7 0,2-3 0,0 3 0,3-2 0,1-6 0,1 5 0,0-5 0,1-3 0,-1 0 0,2-3 0,-1-2 0,2 1 0,-1-5 0,1 2 0,-1-3 0,1-1 0,1 2 0,2-1 0,-1 2 0,3 1 0,-2-3 0,0 3 0,-1-4 0,0 2 0,3 2 0,-2-3 0,8 6 0,-3-3 0,5 2 0,0-2 0,-2-1 0,-1-1 0,4 0 0,-6-3 0,4 2 0,-1-4 0,-2 3 0,3-2 0,-2 0 0,0-1 0,5 2 0,0-2 0,4 1 0,0-4 0,-4 0 0,3-4 0,-3 0 0,4-2 0,6-4 0,1-3 0,12-6 0,4-3 0,3-2 0,12-1 0,-11 1 0,9 0 0,-14 1 0,-6 3 0,-13 3 0,-10 4 0,-5 0 0,-1-3 0,-1-2 0,0-7 0,-2-2 0,-1 0 0,0-4 0,0 5 0,3-6 0,-1 1 0,1 1 0,-3-1 0,-1 1 0,-2-1 0,-1-6 0,-1 5 0,0-11 0,0 3 0,0-3 0,0-1 0,-2 4 0,-1-4 0,-2 4 0,-3 0 0,1 0 0,1 1 0,1 4 0,1-4 0,3 9 0,0-6 0,0 3 0,0 2 0,-1-2 0,1 5 0,0-3 0,0 2 0,1 4 0,-1 1 0,0 5 0,0 3 0,1 3 0,0 4 0,0-1 0,0 2 0,-1 0 0,1 1 0,-1 0 0,1-1 0,-1-1 0,0-2 0,-1-1 0,1-1 0,0 3 0,0-1 0,1 4 0,-1-2 0,1 1 0,0 0 0,-1 2 0,-1 0 0,-5 4 0,4-3 0,-1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0:17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1070 37 24575,'-37'-4'0,"-1"3"0,-17-4 0,-2 2 0,-6-3 0,-11 0 0,10 2 0,-8 0 0,13 2 0,8 1 0,5 1 0,7 2 0,4 1 0,1 3 0,10-1 0,-1 3 0,4 0 0,-1 1 0,0 1 0,3 0 0,-1 4 0,3-2 0,1 2 0,2 1 0,0-2 0,3 3 0,-3 0 0,3 1 0,-3 4 0,-1 3 0,2 0 0,-2 1 0,5-2 0,-1 3 0,5-1 0,1-1 0,2 1 0,3 0 0,-1 1 0,1 2 0,0-3 0,-1 5 0,0-3 0,0 3 0,1-2 0,0-2 0,1 0 0,0-1 0,3-2 0,-2 2 0,3-1 0,-2 2 0,3 5 0,0-1 0,2 7 0,1-3 0,-2-1 0,5 3 0,-2-4 0,5-1 0,-2-2 0,-1-8 0,0 2 0,1-4 0,0 0 0,4-2 0,2-2 0,0-2 0,2-1 0,-1-2 0,1-2 0,-1 1 0,0-2 0,1 1 0,-3-2 0,4 1 0,-1 1 0,0-1 0,4 1 0,2 1 0,0 0 0,2 1 0,-5-2 0,0-3 0,-4 0 0,-1-1 0,-2-2 0,-1 2 0,3-1 0,0-1 0,2-1 0,-1-1 0,-5 0 0,-3 0 0,-5 0 0,-3 0 0,-2 0 0,1 0 0,1 0 0,0 0 0,0 0 0,1 0 0,-2 0 0,7-2 0,2-2 0,5-3 0,5-5 0,-1 2 0,7-4 0,-3 1 0,0 0 0,-4-2 0,-3 1 0,-2 0 0,1-4 0,-5 2 0,3-6 0,-4-1 0,2-1 0,1-8 0,3-2 0,-1-2 0,4-4 0,-4 7 0,5-6 0,-6 4 0,-3 0 0,-4 3 0,-4 5 0,-2-1 0,-1-1 0,-1 2 0,0-3 0,0-2 0,0 3 0,0-2 0,-1 6 0,0-2 0,-3 5 0,1-1 0,-2 6 0,1 2 0,1 3 0,-2-2 0,2 5 0,-2-3 0,0 2 0,0 0 0,0-1 0,2 2 0,-1-4 0,0 2 0,1-2 0,-2 1 0,-1 1 0,3 1 0,-1-1 0,4 5 0,-2-3 0,1 2 0,-2 1 0,-1-2 0,-2 1 0,-1-3 0,-2-4 0,1 0 0,-2-4 0,3 3 0,-2-1 0,1 3 0,3 4 0,0 2 0,3 3 0,0 2 0,5 0 0,2 0 0,7 2 0,5 10 0,-6-6 0,0 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0:2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1063 34 24575,'-19'-4'0,"-12"0"0,-12-1 0,-10 0 0,9-1 0,5 2 0,1 2 0,8 0 0,-5 1 0,5 0 0,3 1 0,2 1 0,4 1 0,-1 1 0,4 0 0,1 1 0,5-1 0,3 0 0,1 0 0,1 2 0,0 0 0,-4 3 0,-2 1 0,-4 3 0,-4 3 0,-2 4 0,-2-1 0,-3 6 0,4-5 0,-2 4 0,3-3 0,6-3 0,0 0 0,6-4 0,-3 3 0,0 0 0,-2 2 0,-1 2 0,0 1 0,0 1 0,-1 1 0,3-3 0,-4 4 0,2-1 0,1-1 0,2-1 0,1-3 0,2 3 0,-1-1 0,3-1 0,1 1 0,2-1 0,1 0 0,1-1 0,1-3 0,1 2 0,0-1 0,1-1 0,0 1 0,1 2 0,0-1 0,0 5 0,0-5 0,2 2 0,-1-4 0,2 2 0,-2 0 0,2-3 0,0 1 0,-1-3 0,2-1 0,-1 2 0,2 0 0,-2 3 0,2 1 0,0-3 0,-1 2 0,0-2 0,0 0 0,1-1 0,0 1 0,0-1 0,2 3 0,2-3 0,0 3 0,1-3 0,0 0 0,2 1 0,0-2 0,1 3 0,-1-3 0,-1-1 0,-2-4 0,0 1 0,-1-2 0,2 2 0,1-3 0,3 5 0,1-2 0,0 0 0,2-1 0,-4-3 0,1 1 0,0-1 0,2 1 0,4 0 0,-1 0 0,1-1 0,-1 0 0,-1-1 0,3 0 0,2-1 0,-1-1 0,2 1 0,-1-1 0,-1 0 0,-3-1 0,-5 0 0,0 0 0,-1 0 0,-2 0 0,4-1 0,-3-1 0,8-3 0,-2-1 0,3-1 0,0-2 0,2 1 0,-1-2 0,1 1 0,-4 0 0,3 0 0,-1-1 0,2-1 0,1-2 0,-1 1 0,-2 0 0,1 0 0,-4 1 0,3 0 0,-1 0 0,1-1 0,-1 0 0,-5 1 0,-1-1 0,-4 1 0,0-2 0,2-3 0,-3 1 0,2-2 0,-3-3 0,0 3 0,-1-5 0,0 2 0,-2 0 0,0-2 0,-1 1 0,1-5 0,-1-2 0,0 0 0,-2-2 0,-1 6 0,-1 0 0,0 1 0,0 6 0,0-2 0,-1 4 0,1-2 0,-1 0 0,1 1 0,0 0 0,0 1 0,-1-1 0,0 1 0,-1 0 0,0 2 0,0 1 0,2 2 0,-2 1 0,2 0 0,-1 1 0,0 0 0,1 0 0,-2 0 0,1-2 0,-2 2 0,0-2 0,-2-2 0,1-1 0,-2-3 0,0 2 0,0-4 0,-1 3 0,-1-1 0,-2 1 0,0 3 0,2 4 0,-1-1 0,3 5 0,-1-2 0,-1 1 0,0-2 0,-2-1 0,0-1 0,-1-1 0,0 0 0,4 2 0,1 1 0,4 4 0,1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6T19:32:07.6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24575,'2'7'0,"1"0"0,-3 1 0,1 0 0,-1 2 0,1-2 0,-1 2 0,2-2 0,-1 0 0,0 1 0,2 0 0,-3-1 0,4-1 0,-4-1 0,2 0 0,-1 0 0,0-1 0,0 1 0,0 0 0,-1 0 0,0 1 0,1 1 0,-1 0 0,2 0 0,-2-1 0,1 0 0,-1-2 0,0 0 0,0 1 0,0-2 0,0 2 0,0-3 0,1-1 0,0-1 0,1-2 0,1 0 0,0-2 0,3 1 0,1-1 0,2 0 0,-1-1 0,0-1 0,-2 3 0,-3-2 0,2 3 0,1-3 0,2-1 0,0 1 0,0-2 0,1 1 0,5-4 0,6 1 0,4-2 0,7 0 0,0 0 0,0 2 0,-4 1 0,-8 3 0,-6 1 0,-6 3 0,-3-1 0,-2 1 0,-10-2 0,7 2 0,-7-2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6:00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9:13.7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569 1 24575,'-3'5'0,"0"0"0,-1 1 0,1-1 0,-1 1 0,0-1 0,-1 1 0,2-1 0,-1-1 0,1 1 0,-1-2 0,0 1 0,1-1 0,-1 1 0,-1 1 0,-1 1 0,0-1 0,0 2 0,2-2 0,1 0 0,1-1 0,-1-1 0,0 3 0,-3-2 0,0 3 0,-1-1 0,0-1 0,1 0 0,3-2 0,-1 2 0,0-2 0,1 1 0,-1 0 0,2 1 0,-3 1 0,-1 0 0,-1 2 0,-2 1 0,1-1 0,0-1 0,-1 0 0,2-1 0,-2 2 0,3-2 0,-2 3 0,0 1 0,1 0 0,-1 1 0,1-3 0,1 1 0,-3-2 0,3 0 0,-2-1 0,2-2 0,1 1 0,0 0 0,0 0 0,-1 1 0,1-1 0,-3 1 0,0 0 0,2-2 0,2-1 0,1 0 0,-1 0 0,-1 4 0,-3 0 0,0 0 0,-1 1 0,3-1 0,0-1 0,4-2 0,-1-2 0,3 0 0,-1-1 0,0 1 0,-1 2 0,-1 0 0,0 2 0,0 1 0,-3 2 0,-1 2 0,-3 3 0,-1 2 0,0 0 0,-2 2 0,2-3 0,3-1 0,2-2 0,3-4 0,0 0 0,1-1 0,-2-2 0,1-5 0,0-3 0,1-7 0,-1 1 0,-1 0 0,-2-2 0,0 1 0,1 0 0,1 0 0,2 3 0,-2-3 0,3 3 0,-1-1 0,0 2 0,2 2 0,-2-2 0,1-2 0,-2 0 0,1-2 0,1 3 0,-2-3 0,2 2 0,-1 0 0,0 0 0,2 2 0,-2 0 0,1 2 0,1 4 0,2 4 0,0 1 0,0 4 0,0-3 0,0 3 0,0 0 0,0 3 0,1 0 0,0 0 0,-2-2 0,0-2 0,-1-2 0,0-3 0,0 0 0,0-1 0,0 0 0,0 1 0,0 0 0,0 0 0,0 3 0,0 0 0,0 2 0,0 3 0,0-1 0,0 5 0,0-2 0,1 0 0,-1-2 0,2-4 0,-2-3 0,2-2 0,1-2 0,1 0 0,4-2 0,4 1 0,5-1 0,3 1 0,7 0 0,-4 0 0,4-1 0,-3 2 0,-5-2 0,-1 2 0,-3-1 0,-1 1 0,1 0 0,-1 0 0,3 0 0,2 0 0,2 0 0,3 0 0,-3 0 0,1 0 0,-8 0 0,-6-2 0,-15 0 0,-24-6 0,15 5 0,-12-2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9:16.8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44 24575,'-4'2'0,"1"-2"0,4-1 0,0-1 0,-1-1 0,0 1 0,0-1 0,-2 1 0,0 1 0,-1-1 0,-2 2 0,-3-1 0,-1 1 0,-5 0 0,2 0 0,-1 0 0,5 0 0,4 1 0,3 1 0,0 0 0,0 2 0,1-1 0,1 0 0,2-2 0,1-1 0,0 0 0,-2 0 0,0-1 0,0-1 0,-9 7 0,1-1 0,-8 5 0,5-2 0,5-2 0,5-2 0,7-2 0,2 0 0,3-3 0,-2-3 0,-3-2 0,0-4 0,-2-1 0,-3 1 0,-1 1 0,-2 5 0,-1 1 0,0 2 0,-3 2 0,-2 5 0,-1 1 0,-1 5 0,2-1 0,2 6 0,1-4 0,2 1 0,1-6 0,3-3 0,5-7 0,2-2 0,4-7 0,-3-2 0,-2-3 0,-5 0 0,-2 4 0,-2 6 0,-2 4 0,0 5 0,-3 3 0,0 1 0,2 1 0,0-3 0,3-1 0,0-1 0,1-1 0,1 0 0,1-1 0,-1-3 0,1 0 0,-2-2 0,0 1 0,-8 2 0,6 1 0,-6 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9:21.7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1 24575,'0'9'0,"-1"4"0,0 0 0,-1 1 0,0 2 0,0-3 0,-1 1 0,2-2 0,-1 0 0,2-4 0,-1-3 0,1-1 0,0-2 0,-1 1 0,1 2 0,-2 0 0,2 1 0,-1-3 0,1 0 0,-1-1 0,0 1 0,1-1 0,0 2 0,-1 1 0,-2 3 0,-1 4 0,-1 3 0,1-3 0,1 1 0,1-8 0,0 1 0,0-4 0,2 1 0,-1-1 0,0 0 0,0 0 0,1 0 0,-1 0 0,1 0 0,-1 0 0,1 1 0,0 0 0,-2-3 0,-2-3 0,-2-3 0,-1 1 0,3 1 0,2 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9:24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24575,'3'5'0,"2"3"0,1 1 0,3 5 0,3 1 0,-1-1 0,0-2 0,-3-4 0,-1-2 0,-2-2 0,-2-3 0,0 1 0,2 1 0,2-1 0,1 1 0,1-2 0,-2 1 0,1 0 0,-5-1 0,0 1 0,-2-1 0,-1 1 0,4 2 0,4 2 0,1 2 0,2 0 0,-5-2 0,0-2 0,-4-1 0,1-3 0,2-1 0,2 0 0,1-1 0,5-1 0,-2 1 0,1-2 0,-2 2 0,-3 0 0,-2 1 0,-3-1 0,1 2 0,-1-1 0,2 0 0,4-1 0,5-2 0,4 0 0,7 0 0,-7 1 0,2 0 0,-10 1 0,0 0 0,-5 2 0,-4-1 0,-4 0 0,-10-1 0,7 1 0,-3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9:35.4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24575,'3'2'0,"2"-1"0,-1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9:42.8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9:44.6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9:44.8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1:21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334 7 24575,'-1'5'0,"-1"-1"0,2-1 0,-2 0 0,1 0 0,-1 0 0,0 1 0,-1 0 0,2 1 0,-1-1 0,1 3 0,-1-3 0,0 2 0,1-2 0,-1 0 0,1-1 0,-1-1 0,2 0 0,-1 0 0,1 1 0,-1 1 0,1 0 0,-3 2 0,2 1 0,-2 1 0,1 0 0,1-2 0,-2-1 0,3-1 0,-1-1 0,0-2 0,1 1 0,-1 0 0,1 2 0,0 0 0,-1 1 0,1 1 0,-2 1 0,1 3 0,-2 0 0,0 0 0,0 2 0,-1-1 0,0 2 0,-2-3 0,3-4 0,1-1 0,2-3 0,-1-1 0,1 1 0,-2-1 0,1 1 0,0 0 0,-1 2 0,1 0 0,-2 1 0,2-1 0,0-1 0,0-1 0,1 1 0,-1-1 0,0 0 0,1 1 0,-1-2 0,0 0 0,1 1 0,-1-1 0,0 1 0,1 1 0,-2 0 0,0 2 0,0 2 0,-2 0 0,3 0 0,-2-1 0,1 0 0,1-3 0,2-11 0,2-1 0,3-12 0,-1 3 0,-1-1 0,-1 3 0,-1 1 0,1 0 0,-1 4 0,0-1 0,-1 5 0,1-1 0,0 2 0,0-2 0,2 0 0,-2-5 0,1 1 0,1-7 0,-1 6 0,1-1 0,-2 6 0,-1 3 0,1 1 0,-1 2 0,0-1 0,1 1 0,-1 1 0,0-1 0,1 0 0,0 0 0,0-1 0,2-2 0,-2-2 0,2-1 0,-1-2 0,-1 3 0,0-2 0,0 3 0,-1-1 0,0 3 0,1 2 0,-3 8 0,0 1 0,-2 7 0,1-4 0,-1 3 0,-2 1 0,2 2 0,-1 0 0,0 0 0,1-1 0,-1 2 0,2-3 0,-2 3 0,0-2 0,0 3 0,-1-3 0,1-2 0,-1 0 0,1 0 0,-2 1 0,1 3 0,-1-3 0,2-2 0,1-2 0,1-3 0,-1 0 0,1-1 0,1-1 0,0 0 0,0 3 0,0-3 0,0 2 0,-1-3 0,2 0 0,-2 0 0,1 2 0,-2 3 0,-1 4 0,0 1 0,-1 1 0,1-3 0,2-5 0,0-2 0,2-3 0,-1-1 0,1 1 0,-3-8 0,0 5 0,0-7 0,1 5 0,-1-2 0,2-1 0,-3 0 0,-2-1 0,0-2 0,-2 1 0,1-2 0,1 3 0,0 0 0,0 1 0,2 2 0,1 2 0,0-1 0,0 1 0,-2-3 0,-1 1 0,-1-2 0,-3-2 0,-2-1 0,1-1 0,3 1 0,3 5 0,2 0 0,2 3 0,-1-2 0,2 1 0,-3-3 0,2 1 0,-2-1 0,1 2 0,0 0 0,-1 0 0,1 1 0,0 1 0,0-2 0,0 1 0,-1-5 0,-1 1 0,-1-2 0,2 1 0,1 5 0,3 0 0,2 5 0,1 0 0,1 2 0,0 1 0,2 2 0,0-1 0,-1 2 0,-1-3 0,-1-1 0,1 0 0,1 1 0,0 0 0,-1 1 0,-1-2 0,0 0 0,0 0 0,0 1 0,2 1 0,0 0 0,-2-1 0,1 0 0,-2-2 0,2 2 0,0 0 0,1 1 0,1 1 0,1-3 0,-3 0 0,-1-2 0,-2-2 0,-1 0 0,4-1 0,0-1 0,5 0 0,2-3 0,0 0 0,4-2 0,-4 2 0,0-2 0,-4 4 0,0-1 0,-2 2 0,2-1 0,-1-1 0,3-1 0,3-1 0,2-1 0,4 1 0,-3-1 0,5 0 0,-1 0 0,-1 0 0,-3 1 0,-7 3 0,-3-1 0,-4 2 0,2-1 0,0 0 0,3-2 0,-1 0 0,-2 1 0,1 0 0,-4 3 0,-6 3 0,0-1 0,-5 2 0,6-2 0,-4 0 0,-1 1 0,-5 1 0,0 0 0,2-1 0,0 0 0,4 0 0,-2-1 0,3 1 0,2-2 0,0 0 0,2-1 0,0 1 0,-1 1 0,0 2 0,-2-1 0,0 0 0,2-1 0,0-1 0,1 1 0,2-3 0,2-5 0,5-4 0,-2-7 0,-1 2 0,-2 6 0,-1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6T19:33:57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1675 55 24575,'-6'0'0,"-4"0"0,0-1 0,-5 1 0,-3-2 0,-1 1 0,-5-1 0,-1 0 0,-1 2 0,-3-4 0,4 3 0,-2-4 0,-3 3 0,2-1 0,-5-1 0,3 2 0,1-2 0,0 1 0,2 0 0,3 0 0,0 2 0,5 0 0,1-1 0,2 2 0,1-1 0,-1 1 0,-2 0 0,1 0 0,-6-1 0,3 1 0,-10-1 0,1 1 0,-2 0 0,-5-1 0,1 0 0,0-1 0,-3 2 0,8-1 0,2 1 0,5 0 0,8 0 0,0 0 0,4 0 0,-2 1 0,-2 1 0,-1 1 0,-3 3 0,-4-2 0,5 1 0,-4-1 0,3-1 0,-3 3 0,-1 1 0,-1 2 0,2-1 0,-2 4 0,5-4 0,-4 5 0,4-2 0,0-1 0,-1 1 0,5-1 0,-1-1 0,0 2 0,-1 1 0,1-1 0,-6 6 0,10-7 0,-3 2 0,10-7 0,1 0 0,0 1 0,-1 2 0,-3 4 0,-2 3 0,-1 4 0,-3 2 0,0 2 0,-2 3 0,0 0 0,-1 1 0,2 2 0,2 1 0,3-2 0,3 0 0,4-8 0,0-1 0,2-4 0,0-2 0,1-2 0,0 0 0,0-3 0,-1 2 0,1-1 0,-1 1 0,1 4 0,0 1 0,0 6 0,0 0 0,0 0 0,1-1 0,0-4 0,0 1 0,1-4 0,-1 1 0,1-2 0,0-2 0,0-1 0,0 3 0,1 0 0,0 3 0,2 2 0,-3 0 0,3 3 0,-1 1 0,0-4 0,1 6 0,-1-6 0,0 2 0,2 0 0,-2-4 0,3 3 0,-1-2 0,1 1 0,1 3 0,0-4 0,-1 1 0,1 0 0,-1-2 0,3 2 0,1 2 0,2 0 0,3 2 0,3 0 0,-1-2 0,4-1 0,-1-2 0,-1-3 0,5 2 0,-4-3 0,6 4 0,-3-1 0,1-1 0,0-1 0,0-2 0,-1-1 0,3 0 0,-6-1 0,4 0 0,-4 0 0,-7-4 0,3 2 0,-4-4 0,6 2 0,5-2 0,0 2 0,0-3 0,2 1 0,-2 1 0,4 1 0,1 1 0,1 1 0,5 0 0,-1 1 0,-2-2 0,4 2 0,-10-3 0,3 1 0,-5-2 0,-1 0 0,-3-2 0,-3 0 0,0-2 0,-2 2 0,0-2 0,2 2 0,2 0 0,1-1 0,3 1 0,0-1 0,3 0 0,4 2 0,3-2 0,0 1 0,3-1 0,-6-1 0,3 2 0,-2-1 0,-2 0 0,0-1 0,-9 0 0,-1 0 0,-6 0 0,-1 0 0,-1 0 0,-1 0 0,1 0 0,1 0 0,4 1 0,-1-1 0,4 1 0,-5-1 0,2 0 0,-4 0 0,2 0 0,-3 0 0,-3 0 0,-1-1 0,-2 1 0,0-1 0,1 0 0,0 0 0,1-2 0,4-1 0,0 1 0,2-2 0,-4 2 0,-3 1 0,-3 1 0,-1-1 0,1 1 0,2 0 0,0-1 0,1 1 0,-3-2 0,-1 1 0,-2-3 0,-1 0 0,-1-2 0,-1 2 0,1 3 0,1 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1:22.9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104 1 24575,'2'4'0,"0"0"0,-2-2 0,-2 2 0,1 3 0,-4 2 0,2 6 0,-4 4 0,2 1 0,-5 7 0,0-3 0,2-1 0,-1-4 0,6-4 0,-1-5 0,1-2 0,2-3 0,1-7 0,2-5 0,3-8 0,-1-3 0,3-4 0,-2 1 0,0-1 0,-1 3 0,-2 3 0,0 4 0,0 3 0,-1 4 0,0 2 0,0 1 0,0 0 0,-1 0 0,1 1 0,0-1 0,0 0 0,0-1 0,-1 2 0,0 6 0,0 3 0,-3 4 0,1 0 0,-1 0 0,0-1 0,0 0 0,0 1 0,1-1 0,0 1 0,0-5 0,-1-3 0,-4-9 0,-3-9 0,-8-2 0,8 1 0,-2 9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1:27.4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24575,'2'11'0,"-2"-2"0,0 2 0,0-1 0,0 3 0,0 0 0,0 3 0,-1-3 0,0 0 0,0-2 0,0-4 0,1-1 0,0-4 0,0 2 0,0 2 0,0 1 0,0 1 0,0-1 0,0 0 0,0-3 0,0 0 0,0-2 0,0 0 0,0 0 0,1-1 0,0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1:30.7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0 490 24575,'3'-2'0,"0"0"0,-2-1 0,0 0 0,1-1 0,0 0 0,1 0 0,-1-1 0,1 1 0,0-3 0,1 0 0,2-2 0,-1 0 0,1 1 0,-2 1 0,1 1 0,-2 1 0,0 1 0,-1 2 0,0-1 0,-1 2 0,0 0 0,2-2 0,1 0 0,2-2 0,-2-1 0,2-1 0,-1-2 0,-1 2 0,0-2 0,1 3 0,-1 0 0,2 4 0,-1-2 0,0 4 0,-1-3 0,-1 2 0,0-1 0,0 1 0,1 0 0,0-1 0,2-2 0,0 0 0,3-2 0,-1 1 0,1-1 0,-1 2 0,-1-2 0,-1 3 0,-2 0 0,0 1 0,-1 0 0,-1 0 0,0 0 0,-1 1 0,2-1 0,0 0 0,1-1 0,-1-1 0,0-1 0,1-1 0,1-1 0,-1 2 0,0-2 0,0 2 0,1 1 0,-1-1 0,1-1 0,-2 0 0,4-2 0,-3 0 0,3 0 0,-1 0 0,0 2 0,-1 1 0,-1 0 0,-1 1 0,0 1 0,-1 1 0,0-1 0,1 1 0,-1-3 0,0 1 0,1-1 0,-1 1 0,3-1 0,1-1 0,1 1 0,0-4 0,2 1 0,-1-1 0,3 1 0,-4 2 0,2-1 0,-4 2 0,0 0 0,-1-1 0,-1 1 0,1 1 0,0 1 0,0 1 0,2-1 0,-3-1 0,2 1 0,-1-1 0,-1 2 0,-1-2 0,0 3 0,-2-1 0,-3 6 0,-1-2 0,-5 5 0,3 0 0,0 1 0,-2 1 0,-2 2 0,-3 1 0,-2-2 0,2-1 0,0 0 0,1-1 0,1 1 0,-1-1 0,3 0 0,1 1 0,4-3 0,0-1 0,2-1 0,1-2 0,-2 1 0,1 0 0,0-1 0,-1 2 0,1 0 0,-1-1 0,0 2 0,-1-1 0,-2 4 0,-2 1 0,1 1 0,-3 3 0,2 0 0,-1 1 0,-1 1 0,2-2 0,1-1 0,3-4 0,1-3 0,2-1 0,0-2 0,0 0 0,0 2 0,-1 0 0,0 1 0,0 2 0,0-4 0,-1 3 0,1-2 0,-2 2 0,-1 3 0,-2 1 0,2 0 0,-2-2 0,3-2 0,0-1 0,0 0 0,0 0 0,1-1 0,-1-1 0,1 1 0,-1 0 0,2 0 0,0-1 0,0-1 0,1 0 0,-2 1 0,2 0 0,-2 0 0,3-2 0,0 0 0,-2-1 0,1 0 0,-1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6:00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9:35.4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24575,'3'2'0,"2"-1"0,-1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9:42.8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9:44.6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09:44.8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31:39.3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237 1 24575,'0'6'0,"-2"2"0,1 1 0,-1 0 0,1-1 0,1-1 0,-1 1 0,0-2 0,-1 2 0,2-2 0,-3 4 0,2 1 0,-2-1 0,0 4 0,0-3 0,0 3 0,1 1 0,-1-4 0,-1 3 0,-1-5 0,2 1 0,-1-2 0,3 0 0,-2 0 0,1-1 0,0-2 0,2 0 0,-3-2 0,2 2 0,-2 1 0,0 2 0,-2 3 0,0 4 0,-2-2 0,1 3 0,0-3 0,0-1 0,-1 5 0,0-4 0,1 4 0,-2-2 0,1 1 0,0-1 0,0-3 0,3-1 0,0-2 0,1-1 0,0 1 0,0-1 0,0-1 0,2-1 0,-2 0 0,2-1 0,-1 1 0,0-1 0,0 2 0,-2 3 0,0 3 0,-4 4 0,1-1 0,-1 1 0,4-3 0,-2-1 0,2-3 0,1-1 0,-1-3 0,5-3 0,-4-1 0,3-6 0,-2-2 0,2 1 0,0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31:40.9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24575,'1'5'0,"3"5"0,-1 1 0,4 9 0,2 3 0,1 10 0,2-1 0,-1 0 0,-4-7 0,0-9 0,-4-5 0,-1-3 0,1-4 0,-3 0 0,1-1 0,0 1 0,1 1 0,1 3 0,-1 3 0,1 1 0,0 1 0,-1-4 0,1 1 0,-1-5 0,1 1 0,-1-3 0,0 0 0,-2-1 0,3-2 0,-2 3 0,1-2 0,0 1 0,1-3 0,1 1 0,2-5 0,7 1 0,0-6 0,9-1 0,1 0 0,7-1 0,5-3 0,0 2 0,6-6 0,-7 6 0,6-4 0,-3 3 0,-1 2 0,-1 1 0,-7 2 0,-1 4 0,-8 0 0,-5 2 0,-6 1 0,-1-3 0,-4-2 0,-5 0 0,1 0 0,-5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6T19:34:01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1535 3 24575,'-21'0'0,"-2"0"0,4 0 0,-2 0 0,-1-1 0,0 1 0,-8-1 0,-5 2 0,-9 0 0,-11 1 0,2-1 0,-15-1 0,2-2 0,-3 2 0,-7-1 0,7 1 0,1 1 0,8-1 0,18 3 0,2 1 0,11 1 0,-1 2 0,-1 0 0,-2 4 0,-3-1 0,-4 6 0,3-2 0,3 3 0,-1 0 0,11-4 0,-4 3 0,9-2 0,2-1 0,3 2 0,4-2 0,0 1 0,2-2 0,2-2 0,0 1 0,-3 2 0,1 1 0,-2 4 0,-1-1 0,1 3 0,-4 3 0,1 1 0,0 8 0,-3 1 0,3 4 0,-2 4 0,3-3 0,1-3 0,1-2 0,3-8 0,2-2 0,1 2 0,2-8 0,0 5 0,2-7 0,0 0 0,1-1 0,-1-2 0,1 4 0,-1 4 0,1-2 0,1 4 0,2-4 0,-1 1 0,1 1 0,1-1 0,0 0 0,2 2 0,-1-5 0,-2 2 0,3-2 0,-2 0 0,4 1 0,-2 0 0,0-2 0,3 3 0,-2-2 0,4 2 0,0-1 0,2-1 0,2 3 0,4 0 0,-2-1 0,4 3 0,-1-4 0,1 0 0,-2-1 0,-3-3 0,2-1 0,-4 1 0,1-4 0,1 4 0,0-2 0,3 1 0,3 0 0,-5 0 0,3-2 0,-2 2 0,3-3 0,3 5 0,2 0 0,-2-1 0,6 3 0,-8-5 0,9 6 0,-2-1 0,0 0 0,5 1 0,-7-3 0,4-2 0,-1 1 0,0-4 0,-1 0 0,0-1 0,-4-1 0,5 0 0,4-1 0,0 1 0,6 0 0,-5-1 0,-1 0 0,5-1 0,-8 1 0,10 1 0,-5 1 0,-3-2 0,2 0 0,-8-3 0,1 0 0,-4 0 0,-6-3 0,-1 2 0,-1-1 0,-1 2 0,4-1 0,-2 0 0,3 0 0,0 0 0,1 1 0,-1 0 0,4 0 0,-2-1 0,7 1 0,0 0 0,2 1 0,1 0 0,-5 0 0,-2-1 0,-2 0 0,-4-1 0,1 0 0,-3 1 0,-2-1 0,3 3 0,-3-3 0,1 0 0,2 0 0,-4-2 0,4 2 0,-2-1 0,2 1 0,-2 0 0,1 0 0,-4-2 0,4 1 0,-3-1 0,4 0 0,-3 0 0,-1 0 0,1 0 0,-1 0 0,0 0 0,5 0 0,-1 0 0,4 0 0,1-2 0,-6 1 0,0-2 0,-2 3 0,0-1 0,5 1 0,0 0 0,3-1 0,1-1 0,-3 1 0,2 0 0,-2 0 0,-2 1 0,0-1 0,-6 0 0,0 0 0,-6-1 0,-2 1 0,-4 0 0,-2-1 0,0-7 0,-1-4 0,3-8 0,0 0 0,0 8 0,-1 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31:43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1 177 24575,'12'-6'0,"8"1"0,21-2 0,9 2 0,26-2 0,4 3 0,9-2 0,9 3 0,-8-1 0,-36 1 0,1 0 0,-4-1 0,0 0 0,45-2 0,1-2 0,-24 5 0,13-1 0,-14 0 0,-3-1 0,-3-2 0,-17 0 0,12-1 0,-10 3 0,5 0 0,-4 0 0,-14 0 0,7-3 0,-10 0 0,2 0 0,-7 1 0,-6 2 0,-8 1 0,-5 2 0,-8 1 0,-2 1 0,-3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31:44.7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24575,'15'0'0,"2"0"0,7 0 0,12 1 0,2 2 0,13 2 0,-11 1 0,4 1 0,-12-3 0,-8 1 0,-2-3 0,-12 1 0,-2 0 0,-3-2 0,-4 1 0,2 0 0,0 1 0,-1-1 0,0 1 0,-1-1 0,0 0 0,-1 3 0,2 0 0,-2 5 0,0 0 0,-2 3 0,1-2 0,-2 4 0,-2 2 0,0 1 0,-8 9 0,3-2 0,-9 5 0,1-3 0,-2-1 0,-5-1 0,7-5 0,1-3 0,6-7 0,4-3 0,2-4 0,0 0 0,5 0 0,-4-1 0,2 0 0,0 3 0,-1-2 0,0 5 0,-1-2 0,2-1 0,0-1 0,0-3 0,2-2 0,-1-2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28:31.5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404 1 24575,'-5'9'0,"-1"3"0,-3 3 0,-3 7 0,1-1 0,-7 10 0,3-3 0,-8 9 0,3-3 0,-2-2 0,1 3 0,4-9 0,0 3 0,3-7 0,1-3 0,-1 0 0,2-4 0,0 2 0,2-3 0,2 1 0,2 0 0,0-1 0,3 1 0,-1-4 0,1-3 0,1-1 0,0-3 0,1 2 0,-1-1 0,-1 3 0,0 1 0,-1 1 0,0 2 0,1-2 0,0 2 0,1-3 0,-1 1 0,1-1 0,-1 0 0,1-1 0,0 0 0,0-3 0,-1 0 0,1-2 0,0 1 0,1 0 0,1-1 0,-1 0 0,1-1 0,0 1 0,0 0 0,0 2 0,-1-2 0,1 0 0,-1-1 0,0 2 0,1 0 0,-3 3 0,2 1 0,-2 3 0,-1 0 0,0 1 0,-2 0 0,1-1 0,-2 2 0,1-3 0,1 1 0,2-6 0,2-1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2:28:33.2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24575,'0'7'0,"0"-1"0,3 7 0,0-2 0,2 6 0,1 0 0,3 5 0,0 0 0,0 1 0,-1 0 0,-4-9 0,-1 1 0,-1-5 0,0 1 0,-1-1 0,-1 0 0,1-1 0,0-1 0,0 0 0,0-1 0,-1-2 0,1-1 0,0-1 0,-1 0 0,0 0 0,1 1 0,2-2 0,1-2 0,3-3 0,0 0 0,7-3 0,2-1 0,3-2 0,4-2 0,-2 1 0,5-3 0,5-1 0,-2 1 0,2-1 0,-7 6 0,-3-1 0,-7 5 0,-6 0 0,-4 4 0,-2-2 0,0 0 0,2 0 0,-1-2 0,0 1 0,0 0 0,-2 2 0,-3-2 0,-8 1 0,-41-8 0,30 6 0,-25-3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33:35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24575,'11'4'0,"1"1"0,4-2 0,2 1 0,0 1 0,-2 0 0,-3 1 0,-1 2 0,2 2 0,2 0 0,6 6 0,0-4 0,3 5 0,-1 0 0,-5-1 0,3 1 0,-8-4 0,3 4 0,-3-3 0,-4 1 0,2 2 0,-6-4 0,4-1 0,-2-3 0,-2-2 0,1 0 0,-4-3 0,2 0 0,1 0 0,0 0 0,1 2 0,-1-1 0,2 1 0,0 2 0,2-1 0,1 2 0,-4-2 0,2 1 0,-4-2 0,3 1 0,3 3 0,-2-1 0,2 3 0,-3-1 0,-1-1 0,4 3 0,-1-3 0,3 3 0,-3 0 0,-1-3 0,0 0 0,0-2 0,0 2 0,1 1 0,1 0 0,1 2 0,2 0 0,-3 0 0,1-2 0,-3-3 0,-1 1 0,0-1 0,-2-1 0,0 1 0,1 0 0,-1 2 0,3 0 0,-5-2 0,4 0 0,-5-5 0,0 1 0,-1-4 0,-2 2 0,4 0 0,-3 2 0,2-1 0,-1 1 0,0-3 0,0 2 0,0-3 0,0 3 0,-1 2 0,3 3 0,-1 1 0,2 2 0,-1-1 0,2-1 0,-2-2 0,0-1 0,-1-2 0,-2-2 0,0 0 0,-1 0 0,1 2 0,1-2 0,-1-5 0,1-2 0,0-7 0,-2 1 0,3-4 0,-2-4 0,3 0 0,-1 0 0,1 2 0,-2-1 0,-1 0 0,-1-2 0,1 0 0,-1 0 0,4-3 0,1-1 0,1 0 0,2 3 0,-4 5 0,2 4 0,-4 4 0,1 2 0,-1 3 0,0 3 0,-2 12 0,0 0 0,-2 12 0,2-2 0,0 1 0,-1 2 0,1 0 0,-2 0 0,2-2 0,2 0 0,-2-5 0,1-1 0,-1-7 0,0-4 0,1-1 0,0 5 0,0 2 0,-1 8 0,0 0 0,0 6 0,0-1 0,0 0 0,0-2 0,0-7 0,0-4 0,0-5 0,0-3 0,-1-3 0,-5 1 0,3-2 0,-4 0 0,2 0 0,-2 0 0,-7 0 0,-7 0 0,-4 0 0,-1 0 0,5 0 0,9 0 0,6-2 0,-2 2 0,-2-4 0,-11 2 0,-2-2 0,-14-2 0,-4 2 0,-7-1 0,2 2 0,14 3 0,7-2 0,15 4 0,5-1 0,4 2 0,2-2 0,-2 0 0,-10-6 0,7 4 0,-7-4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3:06.6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24575,'1'4'0,"1"0"0,-2-1 0,1 0 0,0 1 0,0 0 0,1 2 0,-1 2 0,1 0 0,-1 0 0,2 0 0,-1-1 0,2 2 0,-2-1 0,1-2 0,-2-1 0,1-1 0,-1-1 0,0 1 0,1-1 0,-1 0 0,1 2 0,0-1 0,0 2 0,1 0 0,-1 0 0,1 0 0,-2-3 0,1 0 0,-1 0 0,0-1 0,1 2 0,0 0 0,1 1 0,0 1 0,0 0 0,0-1 0,-1-1 0,1 1 0,0 0 0,2 3 0,-2-2 0,1 0 0,-3-3 0,0-1 0,0-1 0,-1 2 0,2-1 0,-1 1 0,1-1 0,-1 0 0,2-1 0,-2 0 0,1 1 0,-1-1 0,0 1 0,-1 0 0,3 0 0,-2 0 0,1 1 0,1 2 0,2 2 0,1 3 0,0-2 0,-2 3 0,3-1 0,-3-1 0,1-2 0,-2-1 0,-1-3 0,0 0 0,0 0 0,0-2 0,3-2 0,1-2 0,4-2 0,0-1 0,0 2 0,-2 0 0,-2 2 0,-2 0 0,-1 0 0,-1 1 0,1-2 0,0 1 0,3-1 0,0-1 0,6-1 0,2 0 0,4 2 0,3-2 0,0 3 0,-4-1 0,-3-1 0,-6 3 0,-3-2 0,-2 3 0,0-2 0,-1 2 0,-1-2 0,0 1 0,0-1 0,0 1 0,0-1 0,1 1 0,-2-1 0,2 2 0,-2-2 0,-6 4 0,1-3 0,-6 4 0,6-3 0,1 1 0,2-1 0,0 1 0,1 1 0,-2 1 0,0 0 0,-1 2 0,-1-2 0,0 2 0,-5 1 0,1 0 0,-3 1 0,-3 0 0,0-1 0,-1 0 0,3-1 0,4 0 0,2-4 0,4 2 0,-1-2 0,-2 1 0,-3 0 0,-3 0 0,0 0 0,3-1 0,2 0 0,6-1 0,2-3 0,2-1 0,1-5 0,2-1 0,1-2 0,5-2 0,-2 1 0,7-1 0,-2 3 0,3-2 0,-3 2 0,-2 2 0,-2-2 0,-3 3 0,-3 1 0,0 2 0,-2 1 0,1-1 0,0 1 0,-2 0 0,0 2 0,-1 0 0,3-1 0,-2-1 0,2 1 0,-4 1 0,-2 1 0,-8 1 0,-6-2 0,-6-2 0,1 1 0,7 0 0,7 3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3:08.3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24575,'3'9'0,"1"1"0,-1 1 0,0-2 0,0 2 0,0 2 0,1 4 0,2 7 0,0-2 0,0 1 0,-4-7 0,2-3 0,-2 0 0,0-4 0,2-1 0,-3-1 0,2-1 0,1 3 0,1-2 0,1 4 0,1-1 0,-2 0 0,0-2 0,-1-4 0,-1-2 0,-1-4 0,-2-5 0,0 0 0,0-6 0,-2-4 0,-2-7 0,-4-5 0,-1 1 0,-2 1 0,2 5 0,1 3 0,1 3 0,2 4 0,1 4 0,1 2 0,2 5 0,0 3 0,2 0 0,-1 2 0,2 1 0,0 0 0,1 3 0,0-1 0,1 2 0,-2-4 0,0-1 0,-1-9 0,-3 0 0,0-5 0,0 4 0,0 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3:12.5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441 0 24575,'-6'7'0,"2"-2"0,1-1 0,1-2 0,1 1 0,-2 0 0,1 0 0,-2 1 0,2 0 0,-1 1 0,1-3 0,0 1 0,1-2 0,0 1 0,-1 0 0,1 0 0,-1 1 0,1-1 0,-1 3 0,0-2 0,0 2 0,-2-1 0,2 1 0,0-1 0,0 0 0,0-2 0,0 1 0,-1 0 0,1 0 0,-1 0 0,2 1 0,-1 0 0,0 2 0,1 0 0,-2-1 0,2-2 0,0 0 0,0-1 0,0 1 0,0-1 0,1 3 0,-1-3 0,1 3 0,-1-2 0,0 0 0,1 0 0,-1-1 0,0 2 0,1 1 0,-2-1 0,1-1 0,0-1 0,0-1 0,1 1 0,-1 1 0,1 0 0,-2 2 0,0 0 0,0 2 0,-1 1 0,1 1 0,-2 1 0,1 2 0,-1-3 0,1 0 0,1-3 0,1-1 0,0-2 0,0-1 0,1 0 0,-1-1 0,0 0 0,1 1 0,-1-1 0,0 0 0,0 1 0,0-1 0,0 2 0,-1 4 0,-2 0 0,-1 4 0,-1-4 0,1 1 0,0-2 0,2-1 0,-1 0 0,1-3 0,2 1 0,0-1 0,0 0 0,0 1 0,0 0 0,-2 1 0,2 2 0,-4 0 0,1 3 0,-3-1 0,1 4 0,-1-3 0,1 1 0,2-4 0,2-1 0,0-3 0,2 1 0,-3-1 0,1 2 0,-3 1 0,0 0 0,1 0 0,0 0 0,2 0 0,-3 0 0,2-2 0,0 0 0,2-1 0,0-1 0,1 1 0,-2 0 0,1 0 0,-1 1 0,0 0 0,0 0 0,0-1 0,2 0 0,-2 0 0,2 1 0,-1-1 0,0 1 0,0 1 0,-1 2 0,-1 0 0,-1 1 0,-2 3 0,0 0 0,0 1 0,-1 0 0,3-4 0,1-1 0,2-3 0,0-1 0,0 2 0,-1 2 0,-1 1 0,-1 2 0,0 1 0,0 0 0,-1-1 0,1 0 0,0-2 0,1-1 0,0-1 0,1-1 0,0-1 0,2 0 0,-2 0 0,2 1 0,-2-1 0,1 0 0,-1 1 0,-1 1 0,1 1 0,-1-2 0,3 0 0,-2-2 0,-1-13 0,-24 7 0,18-8 0,-16 10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3:19.8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24575,'4'6'0,"0"-1"0,1 1 0,-2-1 0,1 1 0,-1-2 0,-1 1 0,3-1 0,-2 2 0,1-1 0,1 2 0,3 0 0,3 1 0,6 4 0,0-2 0,-2-1 0,-3-2 0,-4-2 0,0-1 0,-4 0 0,0-3 0,-3 1 0,1-2 0,-1 2 0,1-2 0,-2 2 0,2-2 0,-2 2 0,2-2 0,-1 1 0,1-1 0,0 1 0,0-1 0,0 3 0,0-3 0,1 4 0,0-3 0,1 3 0,-1-2 0,0 1 0,-1-1 0,-1 0 0,2 1 0,1 1 0,1 1 0,-2-1 0,0-1 0,0 0 0,3 2 0,-1 1 0,3 0 0,0 1 0,-1 1 0,2 0 0,-1 1 0,0 1 0,-1-1 0,0 0 0,-1-2 0,0-2 0,-3-2 0,1-2 0,-2 0 0,0 0 0,-1 0 0,2 2 0,0 1 0,1 1 0,1 1 0,0 0 0,-1 0 0,0-2 0,-3 0 0,1-1 0,0 1 0,1 2 0,2 0 0,-1 2 0,1-2 0,-1 0 0,-1-3 0,1 4 0,0-2 0,-1 3 0,1-1 0,-2-2 0,1-1 0,0 0 0,-1-1 0,1 1 0,-1-2 0,-1 0 0,3 0 0,-1 2 0,1-1 0,-1 0 0,-1 0 0,1-1 0,0 3 0,1-1 0,0 1 0,1-1 0,-2 1 0,3 0 0,-3 1 0,1-1 0,0 2 0,1-1 0,0 2 0,0-2 0,0-1 0,0-1 0,-2 0 0,1-2 0,-1 2 0,1 0 0,1 1 0,0 1 0,1-1 0,2 4 0,0 0 0,2 2 0,0 0 0,-1-2 0,-2-1 0,-2-3 0,-3-1 0,1-2 0,-3 0 0,1-1 0,0 1 0,0 0 0,0 0 0,1 0 0,0 2 0,2-1 0,2 3 0,-1 0 0,1 1 0,0 0 0,-1 0 0,1 0 0,-2-3 0,0 0 0,-3-2 0,3 2 0,-3-2 0,3 1 0,-1-1 0,2 0 0,1 1 0,2 1 0,-1 0 0,1 3 0,-1 0 0,2 3 0,-2-1 0,-1 1 0,-1-5 0,-3-1 0,-1-4 0,0 3 0,2-1 0,1 3 0,-1-1 0,-1-1 0,0-1 0,-2 0 0,2-1 0,-1 0 0,1 0 0,-1 0 0,0 0 0,0 0 0,0 1 0,3 0 0,-2 0 0,3 0 0,-4 0 0,4 2 0,-3 0 0,2 1 0,-3-2 0,0-2 0,-1 0 0,-3-2 0,-2-1 0,-1 1 0,4-1 0,1 2 0,2-1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3:21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0 437 24575,'6'-4'0,"0"-1"0,0-1 0,-2-2 0,0 0 0,-1 0 0,1 1 0,0 2 0,1-1 0,-2 1 0,1 0 0,-1-2 0,2-4 0,-1 1 0,3-5 0,-3 3 0,0 0 0,0 0 0,-3 4 0,2 3 0,-3 2 0,1 2 0,0-2 0,0 0 0,1-2 0,0-1 0,1-2 0,2-4 0,-1 1 0,2-6 0,-2 5 0,1-4 0,-2 4 0,0-1 0,1 3 0,-2 0 0,1 1 0,0 1 0,0 1 0,-1 1 0,0-1 0,1 1 0,-1-1 0,0-1 0,2 0 0,0-2 0,1 1 0,-1-1 0,2 0 0,-1 2 0,0-2 0,-2 5 0,-1 0 0,0 4 0,-1 0 0,-10 6 0,8-3 0,-9 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6T19:34:03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24575,'10'-4'0,"3"1"0,0 0 0,5 1 0,7-1 0,2 2 0,10-2 0,1 2 0,2 0 0,2 1 0,-5 0 0,-4 0 0,-7 0 0,-12 0 0,-6 0 0,-6 0 0,-1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3:24.5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397 127 24575,'-12'-3'0,"0"0"0,-2-3 0,-2 0 0,-2-6 0,2 5 0,2-3 0,3 6 0,3 0 0,3 2 0,0-1 0,2 1 0,-2 0 0,0 0 0,-2-2 0,-3 0 0,-4-3 0,0 0 0,1-1 0,1 3 0,6 0 0,0 3 0,3 1 0,0 1 0,0-1 0,-2-1 0,0 1 0,-2-2 0,0 2 0,-4-3 0,1 2 0,3-1 0,4 2 0,10 6 0,-2-2 0,6 3 0,-6-3 0,0-2 0,-1 1 0,0-1 0,1 1 0,0 2 0,2-1 0,2 3 0,2-2 0,-3-1 0,-2-1 0,-3 0 0,-1-1 0,1 0 0,2 3 0,2 0 0,0 0 0,-1-1 0,-2-2 0,-3 0 0,-5-3 0,-14-3 0,-2-1 0,-16-4 0,2 3 0,-7-1 0,4 2 0,10 3 0,10 1 0,15 3 0,13 3 0,8 2 0,9 2 0,4 0 0,5 0 0,2-2 0,-2-1 0,-11-2 0,-12-1 0,-10-1 0,-2 0 0,-1 0 0,1-1 0,-4-4 0,-8 2 0,-3-2 0,1 3 0,4 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3:26.7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 1 24575,'-3'6'0,"2"1"0,-1 1 0,-1 3 0,-1 2 0,-3 2 0,1 0 0,1-1 0,0-4 0,4-2 0,-1-2 0,2-3 0,0-1 0,3-7 0,1-1 0,3-4 0,-2 2 0,0 2 0,-2 2 0,0 1 0,-2 1 0,0 5 0,0 1 0,-1 1 0,0 0 0,-1-4 0,0 0 0,1-4 0,2 1 0,0 0 0,1 1 0,-2-1 0,-17 1 0,11 0 0,-12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3:28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24575,'7'0'0,"-1"0"0,0-1 0,-1 1 0,0-1 0,-2 1 0,0 0 0,4 0 0,5 1 0,11 2 0,5-1 0,7 3 0,-7-4 0,-6 1 0,-11-1 0,-8 0 0,-5-1 0,-12 0 0,9 0 0,-7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4:18.5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1232 3 24575,'-5'0'0,"1"0"0,1-1 0,1 1 0,-3-1 0,3 1 0,-2 0 0,2 0 0,-1 0 0,0 0 0,0 0 0,-2 0 0,2 0 0,-4 0 0,1 0 0,0 1 0,2-1 0,0 1 0,2-1 0,1 1 0,0 0 0,0 1 0,0-1 0,-2 0 0,1 0 0,-2-1 0,1 1 0,-1-1 0,1 1 0,-2-1 0,0 2 0,0-2 0,1 2 0,0-2 0,0 2 0,-1-2 0,0 2 0,-2-1 0,2 0 0,0 2 0,1-2 0,-2 2 0,2 0 0,-2-1 0,2 0 0,1 0 0,2-1 0,-1 0 0,0 2 0,-2-1 0,-2 3 0,-4 1 0,-3 0 0,0 2 0,-3-1 0,4-1 0,0 0 0,3-2 0,0 0 0,3 0 0,-1-2 0,1 3 0,-1-1 0,1 1 0,-3-1 0,3-2 0,0-1 0,-1 2 0,1-1 0,0 2 0,1-2 0,0 0 0,1 0 0,-2 0 0,-1 0 0,0 0 0,-3 1 0,-1 0 0,-3 2 0,0 0 0,-2 2 0,4-3 0,-5 3 0,0-4 0,1 1 0,-1 0 0,5-2 0,2 0 0,1 0 0,3-1 0,1 1 0,1-2 0,-2 2 0,-1-1 0,-2 0 0,-5 1 0,-1-1 0,0 1 0,2 0 0,1-1 0,0 1 0,1-1 0,1 1 0,1-1 0,2 1 0,1-1 0,1 1 0,0-1 0,-1 1 0,-3-2 0,1 2 0,-1-1 0,2 1 0,-2 0 0,0-1 0,-1 1 0,-2-1 0,-1 1 0,1 1 0,-5-1 0,0 2 0,-7 0 0,2 0 0,2 0 0,1 0 0,7-3 0,3 1 0,3-1 0,-2 1 0,-2 2 0,-4 1 0,-2-1 0,5 0 0,-2-1 0,5 0 0,1 0 0,1 0 0,1-1 0,0 0 0,-1 0 0,1 1 0,-1-1 0,-2 2 0,2-1 0,-2 2 0,1-2 0,-1 1 0,3-2 0,0-1 0,2 2 0,1-2 0,-1 0 0,0 0 0,1 0 0,0 0 0,3-4 0,1-2 0,1-1 0,0-1 0,0 0 0,1-1 0,2-1 0,-2-1 0,0 0 0,1 2 0,-1-1 0,3 0 0,0 0 0,0-1 0,0-1 0,-1 1 0,-1 1 0,1 0 0,0 2 0,1-1 0,0 1 0,0 1 0,-3 1 0,-1 2 0,-1 0 0,0 0 0,-1 0 0,1 0 0,-1 1 0,0 2 0,-3 2 0,-4 5 0,-6 5 0,1 0 0,-7 4 0,4-6 0,-8 5 0,4-4 0,0 1 0,2-2 0,5 0 0,1-3 0,2 1 0,3-1 0,0 1 0,2-3 0,-1 0 0,3-2 0,0-1 0,1 1 0,-1 0 0,1 2 0,-1 0 0,0-1 0,1-1 0,-1-3 0,5 5 0,-1-4 0,2 6 0,-2-5 0,-1 1 0,0-2 0,0 1 0,0 0 0,0 0 0,0 0 0,-1 0 0,0 1 0,2 4 0,0 3 0,4 7 0,-1-1 0,4 2 0,-4-5 0,0-7 0,-1-1 0,-1-3 0,6 2 0,7 4 0,5 0 0,4 1 0,-9-2 0,-5-4 0,-7-1 0,-4-1 0,-7-8 0,-1 2 0,-6-7 0,-3 1 0,3-1 0,-6 0 0,3 0 0,-3-1 0,3 2 0,1 0 0,4 3 0,6 3 0,1 2 0,5 2 0,1 0 0,3 2 0,2 0 0,1 3 0,2 0 0,2 2 0,3 4 0,-2-2 0,2 2 0,-4-4 0,-2-2 0,-1 0 0,-4-3 0,-2 1 0,-6-10 0,-5-3 0,-12-7 0,-4-6 0,7 8 0,5 1 0,13 11 0,2 4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4:19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115 0 24575,'-6'10'0,"-2"3"0,-7 2 0,1 4 0,-4 1 0,4-3 0,0-2 0,4-5 0,4-4 0,1-2 0,4-1 0,0 0 0,1 0 0,-1-2 0,0 0 0,3-4 0,1-3 0,1 3 0,-1-1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4:26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126 307 24575,'-5'3'0,"-2"0"0,-1 0 0,1-2 0,2 1 0,-1-2 0,-7 0 0,-3 0 0,-1 0 0,4 0 0,5 0 0,6 0 0,9-1 0,0-1 0,6-2 0,-5 0 0,4-2 0,-1 2 0,4-2 0,1 1 0,-2 1 0,2-1 0,-2 3 0,-1-2 0,-1 0 0,-4 2 0,1-2 0,-5 2 0,1-1 0,1-1 0,-1 0 0,1 0 0,0 2 0,-2 1 0,-1 0 0,0 1 0,0-2 0,2 1 0,0 0 0,-3 0 0,-6 0 0,-4 2 0,-5-1 0,2 1 0,2-1 0,4 1 0,5-1 0,2-5 0,4 0 0,-1-5 0,10-1 0,4-3 0,7 0 0,7-5 0,1 3 0,-5 2 0,-1-1 0,-11 7 0,-3-1 0,-6 5 0,-2 2 0,-6 1 0,-4 4 0,-3 0 0,-7 6 0,-5 2 0,-3 1 0,-2 2 0,6-3 0,3-1 0,5-2 0,5-2 0,4-5 0,8-2 0,4-3 0,13 0 0,2 2 0,16-2 0,6-3 0,5 0 0,11-3 0,-10 2 0,0-1 0,-15 0 0,-10 1 0,-15 2 0,-7 3 0,-9 4 0,-2 0 0,-3 4 0,-3-1 0,0 3 0,-9 2 0,1-1 0,-3 1 0,-1-2 0,5-3 0,-3 0 0,9-2 0,3-2 0,9-3 0,4-4 0,3-3 0,3 1 0,0-1 0,-1 3 0,-4 0 0,-1 3 0,-2 0 0,1 3 0,-2-2 0,-1 1 0,-8 3 0,-11 3 0,-7 3 0,-18 4 0,1-2 0,-8 3 0,4-5 0,8 1 0,5-1 0,16-4 0,10-1 0,13-5 0,10-1 0,10-2 0,1-1 0,7-2 0,-8 2 0,0-1 0,-2 2 0,-3-2 0,3 2 0,1-2 0,0 1 0,7-2 0,0 1 0,-2 0 0,-1 2 0,-10 1 0,-1 3 0,-15 2 0,-7 4 0,-16 4 0,-7 2 0,-10 0 0,-5 2 0,5-3 0,1 0 0,9-3 0,10-1 0,6-4 0,14-3 0,5-5 0,10-3 0,11-6 0,11 2 0,15-4 0,-2 5 0,4 1 0,-13 3 0,-13 4 0,-10 0 0,-9 2 0,-5 0 0,-3 1 0,-4 3 0,-6 6 0,-1 1 0,-7 2 0,0 0 0,2-3 0,-3 3 0,6-3 0,-3 1 0,4-1 0,1-5 0,2 1 0,10-9 0,4 0 0,12-7 0,7 3 0,-4 0 0,1 3 0,-13 0 0,-4 3 0,-7 2 0,-2 1 0,-4 2 0,-2 0 0,-4 1 0,-2-1 0,-5 0 0,-3 0 0,2-1 0,0 1 0,9 0 0,0 0 0,5-1 0,-3 0 0,2 1 0,-1 0 0,1-1 0,-2 2 0,2 0 0,-2 0 0,1 0 0,1-1 0,-2 2 0,-1-1 0,0 2 0,-2-2 0,4 1 0,-2-1 0,5-1 0,-2 2 0,3-1 0,-4 1 0,2 1 0,1-2 0,-1 2 0,1 0 0,-1 1 0,0-1 0,1 0 0,0-2 0,0 2 0,0-2 0,-1 4 0,-2-1 0,1 1 0,-1 1 0,2-3 0,-2 2 0,3-1 0,-1 0 0,-1 1 0,-1-2 0,2 1 0,-2-2 0,4 0 0,0-2 0,1 0 0,0 0 0,0-1 0,-1 2 0,1-2 0,-1 2 0,-1 0 0,-1 1 0,-4 2 0,1 1 0,-4 0 0,0 0 0,-1-1 0,0 0 0,2-1 0,3-1 0,3-2 0,2 1 0,2-1 0,0 0 0,0 1 0,-2-2 0,-1 2 0,0 1 0,-1 0 0,0 0 0,0 0 0,0-1 0,0 1 0,0-1 0,0 1 0,2-1 0,-2 1 0,0-1 0,-3 0 0,-1 0 0,-2 1 0,1 0 0,3-1 0,0-1 0,2 0 0,1-1 0,0 0 0,2 0 0,-2 0 0,0 0 0,0 0 0,-2-1 0,-2 0 0,-2 1 0,-2 1 0,-1-1 0,2 2 0,1-2 0,5 1 0,2-1 0,1 0 0,-1 1 0,-1-1 0,2 1 0,-2-1 0,2 0 0,0 0 0,-3 1 0,-1-1 0,0 2 0,1-2 0,1 1 0,-1 0 0,-1 0 0,-1 1 0,-1 0 0,3 1 0,-1-2 0,0 0 0,1 1 0,-3 0 0,0 0 0,-1 0 0,-1 1 0,1-1 0,-1 1 0,1-1 0,-1-1 0,0 1 0,0-1 0,3-1 0,2-1 0,4-4 0,-1-1 0,2-2 0,-1-4 0,-1-3 0,1 1 0,-1 3 0,2 7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4:28.3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123 5 24575,'-3'5'0,"-1"2"0,-3 0 0,-1 2 0,-1 1 0,1-1 0,1 1 0,-1-1 0,0-1 0,0 2 0,2-4 0,0 1 0,5-5 0,-1 0 0,1-1 0,0 1 0,1 2 0,-2 0 0,0 0 0,1-1 0,0 0 0,1-1 0,0 0 0,0 0 0,0 0 0,-1 1 0,1 0 0,-2 1 0,1 1 0,0-1 0,-1 1 0,1-2 0,0 1 0,-1-1 0,1 2 0,-1-2 0,1 1 0,-1-1 0,0 0 0,1 1 0,-1-2 0,2-1 0,-1-5 0,2 0 0,0-2 0,-1 2 0,0 0 0,0-1 0,0 1 0,0-3 0,1-3 0,0 0 0,0-3 0,1-1 0,-1 2 0,1 2 0,1 1 0,-2 4 0,6-5 0,0-5 0,3-1 0,0-2 0,-5 9 0,-2 5 0,-5 3 0,-4 3 0,-3-2 0,-7 2 0,2-1 0,4 0 0,4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4:29.7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24575,'7'1'0,"-1"-1"0,4 1 0,-1-1 0,3 0 0,2 0 0,2 4 0,5 0 0,-1 4 0,0 0 0,-8-1 0,-2 3 0,-3-3 0,-3 2 0,0-3 0,-3-1 0,-9-4 0,6-1 0,-7-1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4:35.5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1079 1 24575,'-5'3'0,"1"-2"0,-1 2 0,-2-1 0,-5-1 0,-5 1 0,-3-2 0,1 1 0,0-1 0,7 2 0,1-2 0,3 2 0,1-1 0,-1 0 0,-1 1 0,-2 0 0,1 0 0,1 0 0,-1 1 0,2-1 0,-4 0 0,0-1 0,-1 1 0,0 1 0,1-1 0,2 1 0,-1 0 0,1-2 0,-1 2 0,2-1 0,0 0 0,-1 1 0,-1 0 0,-4 1 0,-1 1 0,0 0 0,0 0 0,4-2 0,2 0 0,3-2 0,1 0 0,1-1 0,-2 1 0,-2 0 0,0 1 0,-3 0 0,-1 1 0,-2 0 0,-1 2 0,0-1 0,0 1 0,3-3 0,3 1 0,2-2 0,2 0 0,-2 1 0,-1 1 0,-3 1 0,0 2 0,1-2 0,1 1 0,0-1 0,1-1 0,1 1 0,2-1 0,0-1 0,2 0 0,-1-1 0,-2 1 0,-3 2 0,-7 0 0,0 1 0,-6 0 0,3 1 0,3 0 0,1 0 0,4-1 0,1-1 0,-1 2 0,-1-1 0,-3 1 0,0 0 0,-1 1 0,4-3 0,2 0 0,5-2 0,1-1 0,3 1 0,-3-1 0,-1 2 0,1 0 0,-3 0 0,-1 2 0,-3 0 0,-4 2 0,4-1 0,1-1 0,5-3 0,4 0 0,1-3 0,0 3 0,4-1 0,-3 0 0,-1-4 0,-2-6 0,0 1 0,0 1 0,4 6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4:37.3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176 1 24575,'-7'4'0,"0"-1"0,2 0 0,1 0 0,-1 0 0,0 2 0,-1 1 0,-2 1 0,-1 1 0,0-1 0,2-1 0,2-1 0,1-1 0,1-1 0,0 0 0,1-2 0,0 0 0,1 0 0,0 1 0,0 0 0,0 2 0,-1 1 0,-1-1 0,2 3 0,-1-2 0,1 0 0,-1 0 0,-1-1 0,1 2 0,-3 0 0,0 2 0,0 2 0,-1-2 0,-1 3 0,2-3 0,-1 0 0,4-3 0,-2-1 0,1 2 0,-4 1 0,4-1 0,0-3 0,4-1 0,-2-2 0,1-3 0,-3-3 0,3 0 0,-1 1 0,1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38:05.2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24575,'5'0'0,"0"0"0,1 0 0,2 0 0,3 0 0,1 0 0,1 0 0,-4 0 0,-3 0 0,-2 0 0,-1 0 0,0 0 0,0 1 0,2-1 0,3 1 0,0-1 0,2 0 0,-1 0 0,-4 0 0,1 0 0,-4 0 0,1 0 0,-1 0 0,0 0 0,1 0 0,1 0 0,1 0 0,-1 0 0,1 0 0,0 0 0,-1 0 0,-1 0 0,-1 0 0,2 0 0,2 0 0,5 0 0,4 0 0,1 0 0,5 0 0,-4 0 0,1 0 0,-3 0 0,-6 0 0,-2 0 0,-5 0 0,0 0 0,0 1 0,0-1 0,0 1 0,0-1 0,1 0 0,0 0 0,1 0 0,1 1 0,0-1 0,0 2 0,-2-2 0,0 1 0,-1-1 0,2 0 0,-1 1 0,4-1 0,-1 1 0,0 0 0,1-1 0,2 2 0,1-2 0,3 1 0,-5-1 0,-2 0 0,-1 0 0,-3 0 0,2 1 0,0-1 0,3 1 0,-1-1 0,1 0 0,-1 0 0,1 0 0,0 0 0,-1 0 0,-1 0 0,-2 0 0,1 0 0,-1 0 0,1 0 0,0 0 0,-1 0 0,0 0 0,1 0 0,1 0 0,-1 1 0,-1-1 0,1 1 0,-1-1 0,0 0 0,0 0 0,0 1 0,1-1 0,-1 1 0,0-1 0,-1 0 0,0 0 0,0 0 0,0 1 0,0-1 0,1 1 0,0 0 0,2-1 0,1 1 0,1-1 0,1 0 0,-2 0 0,1 1 0,-3-1 0,1 1 0,-2-1 0,2 0 0,-2 0 0,0 0 0,0 0 0,-1 0 0,1 0 0,0 0 0,0 0 0,0 0 0,2 0 0,0 0 0,2 0 0,-1 0 0,1 1 0,3-1 0,5 1 0,2-1 0,-2 0 0,-3 0 0,-3 0 0,-3 1 0,-1-1 0,0 1 0,0-1 0,1 1 0,-2-1 0,-5 1 0,-7-2 0,-11-1 0,-6 0 0,6 0 0,6 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4:38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24575,'10'10'0,"5"2"0,11 10 0,-1-2 0,4 2 0,-10-8 0,-2-4 0,-7-5 0,-5-2 0,-3-3 0,0 1 0,1-2 0,1 0 0,1-1 0,1 1 0,1 1 0,1-2 0,-1 0 0,0 1 0,-4 0 0,-1 0 0,0 1 0,-2-5 0,-1 4 0,1-2 0,-2 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4:45.4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1 345 24575,'5'-2'0,"0"1"0,-3-1 0,0 2 0,0-2 0,1 0 0,-1 1 0,2-1 0,0 0 0,2-1 0,3-1 0,-3 0 0,3 1 0,-5 2 0,1 0 0,-3 0 0,1 0 0,2-1 0,0 0 0,-1 1 0,-1 0 0,-2 0 0,1 0 0,0 0 0,2 1 0,1-1 0,4-2 0,1-1 0,2-1 0,0-1 0,-3 2 0,-1 0 0,-3 3 0,-1-1 0,-2 2 0,0-1 0,0 1 0,3-1 0,1 0 0,-1 0 0,3-2 0,0 1 0,-1-1 0,3 0 0,-1 1 0,0-2 0,-1 3 0,-2 0 0,-3 0 0,-1 1 0,0-1 0,0 1 0,2-1 0,2 0 0,0-2 0,2 0 0,-2-2 0,1 2 0,-2 0 0,-2 2 0,0 0 0,-2 0 0,1 0 0,-1 0 0,2 0 0,-1 0 0,2-1 0,0 1 0,2-2 0,2 2 0,1-2 0,0-1 0,2-1 0,-3-2 0,0 2 0,-2 2 0,-1 0 0,-1 1 0,1 0 0,-1 1 0,0 0 0,1 0 0,-2 0 0,1-1 0,-1 2 0,0-1 0,2 0 0,0 0 0,3-1 0,1-2 0,3 1 0,3-3 0,-2 1 0,3-3 0,-5 2 0,0-1 0,-3 2 0,-4 2 0,0 1 0,-3 0 0,1 2 0,-1-1 0,1 0 0,2 0 0,1-2 0,2-1 0,0 2 0,-1-2 0,1 3 0,-2-1 0,-1 1 0,-1-2 0,1 1 0,0 0 0,3-1 0,0 0 0,3-1 0,1-1 0,-1 1 0,-2 1 0,-4 1 0,0-1 0,-2 1 0,2 0 0,0 1 0,3 0 0,4-2 0,2-1 0,1-1 0,2 1 0,-3 0 0,2-1 0,-4 3 0,0-2 0,-6 3 0,0 0 0,-3-1 0,1 2 0,1-1 0,-2 1 0,2 0 0,-2 0 0,1-1 0,0 1 0,0-1 0,0 0 0,-1 1 0,0-1 0,1 1 0,1-1 0,3 0 0,1-1 0,1 1 0,1-1 0,-3 0 0,0 0 0,-2 1 0,-3-1 0,-1 1 0,0 0 0,2 0 0,1 0 0,0 0 0,-14 3 0,-1 1 0,-16 5 0,7-1 0,0-3 0,7 0 0,6-2 0,2-1 0,-1 1 0,-2 0 0,-6 2 0,-2 0 0,-3 0 0,0 1 0,1-2 0,3 1 0,5-3 0,3 1 0,5-1 0,-3 0 0,1 2 0,-4 0 0,1-1 0,2 0 0,1-2 0,3 1 0,-1 0 0,1-1 0,-4 2 0,2 0 0,-4 0 0,3 0 0,-2 0 0,-2 0 0,3 0 0,1 0 0,1-2 0,1-1 0,-5-2 0,2 0 0,-1 0 0,3 3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4:47.0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158 1 24575,'-1'4'0,"0"2"0,0-3 0,-3 1 0,0 2 0,-3 3 0,-1 1 0,-2 5 0,1-3 0,0 1 0,1-3 0,1 0 0,3-3 0,-3 4 0,2-3 0,-2 4 0,2-5 0,1 0 0,2-6 0,0 1 0,-1 0 0,1 2 0,-3 0 0,1 2 0,0 0 0,-1 1 0,-1 0 0,1-1 0,0 0 0,-2 0 0,4-2 0,0-3 0,8-6 0,2-5 0,3-3 0,4-7 0,-3 1 0,2-2 0,-5 3 0,-3 5 0,-3 4 0,0 5 0,-4 3 0,-3 3 0,-6 0 0,3-1 0,0-1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4:48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24575,'5'1'0,"0"0"0,0 2 0,4 1 0,0 1 0,6 3 0,1 1 0,0 2 0,0-1 0,-5-1 0,-2-3 0,-4-1 0,-1-1 0,-2-1 0,1-1 0,-1 3 0,3 0 0,1 0 0,1 0 0,0-1 0,-1-1 0,1 0 0,-3-1 0,0 0 0,-3-1 0,-4-8 0,-2-2 0,-5-5 0,-1 1 0,1 0 0,-1 2 0,5 3 0,1 4 0,1-1 0,0 3 0,1 0 0,0 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08:27.2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1 716 24575,'4'-2'0,"0"0"0,-1 0 0,-1-1 0,1 0 0,0 0 0,0-2 0,1 0 0,-2 0 0,0 2 0,2-2 0,1 0 0,0-2 0,1-1 0,-1 0 0,0 2 0,0-1 0,0 2 0,-2 0 0,2 0 0,-2-2 0,3-1 0,-3 0 0,2 0 0,-1-1 0,1 0 0,1-5 0,0 0 0,-2 0 0,1-1 0,-1 5 0,-1 0 0,-1 2 0,0 4 0,0-3 0,1 2 0,0-1 0,1 0 0,1 1 0,0-2 0,1 1 0,-1 0 0,1-1 0,0 0 0,3-1 0,2-2 0,0 1 0,1-2 0,0 1 0,0-1 0,2 1 0,-3 2 0,2-3 0,-1 1 0,-1 1 0,-1 0 0,-1 4 0,-2-2 0,0 3 0,-1-2 0,1-1 0,1-1 0,-1 0 0,1-2 0,-1 2 0,-1 0 0,-1 0 0,0 0 0,0 1 0,0-1 0,0 1 0,0 0 0,-1 1 0,0 0 0,1-3 0,-3 5 0,2-4 0,-1 0 0,0 1 0,2-3 0,-2 5 0,-1 0 0,0 1 0,-1 3 0,-1-1 0,1 1 0,0 0 0,0-1 0,1 1 0,1-4 0,2-1 0,-1-2 0,3 0 0,-3 0 0,-1 2 0,-1 1 0,0 1 0,-2 0 0,1 1 0,0 0 0,-1-1 0,1 3 0,0-1 0,1 0 0,0-1 0,0 0 0,0 0 0,-1 0 0,0 0 0,1 0 0,0-1 0,1 1 0,-2 0 0,0 2 0,1-2 0,1 1 0,-1-1 0,0 1 0,-1 0 0,-6 4 0,2 0 0,-7 3 0,1-1 0,2 0 0,-3 1 0,2 1 0,-3 0 0,-1 1 0,0-1 0,-3 0 0,3-1 0,2-1 0,2-2 0,5-1 0,1 1 0,-1-1 0,0 3 0,-4 0 0,0 3 0,-4 0 0,-3 3 0,-5 2 0,-5-1 0,-7 3 0,4-5 0,-7 0 0,9-4 0,4-1 0,10-3 0,9 0 0,9-6 0,1 2 0,5-7 0,0 0 0,6-2 0,10-4 0,5-3 0,2 4 0,-2-1 0,-6 6 0,-6 2 0,-3 4 0,-9 1 0,-4 2 0,-2 0 0,-2-1 0,4 1 0,2-1 0,9-1 0,1 0 0,6 0 0,0 1 0,-6 1 0,-5 1 0,-6 4 0,-6 4 0,2 3 0,-2 3 0,2-1 0,-1 2 0,1-1 0,-1 1 0,1 0 0,-2 0 0,0-1 0,0-1 0,-1-2 0,0-3 0,0-1 0,0-2 0,0 0 0,0 1 0,0 1 0,0 2 0,0 2 0,1 3 0,1 2 0,1 1 0,0 1 0,-1-2 0,0-2 0,-1-3 0,1-5 0,-2-5 0,2-2 0,-2-6 0,0 3 0,0-1 0,-1 4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08:30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1 24575,'-1'14'0,"0"-1"0,0-1 0,0 0 0,0 5 0,-2-1 0,1 0 0,-1 2 0,-1 0 0,0 2 0,-2 4 0,0-3 0,0 2 0,0-2 0,0-1 0,2-3 0,1-5 0,3-2 0,-1-4 0,1-1 0,0-2 0,0 0 0,-1-1 0,1 2 0,-2 1 0,2 2 0,-2 1 0,2 0 0,-2 0 0,2-2 0,-2 0 0,2 0 0,-1-1 0,0 3 0,-1 0 0,0 1 0,1 0 0,-1-1 0,2-2 0,-1 1 0,1-2 0,-1 0 0,1-2 0,-1 0 0,1 0 0,0 0 0,0 1 0,0-1 0,0 1 0,0-1 0,0 0 0,0 0 0,-1 1 0,0 0 0,-1 3 0,0 0 0,-2 1 0,2 2 0,-1-1 0,2 2 0,0-3 0,0-4 0,-2-3 0,-1-2 0,1-2 0,1 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08:32.2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24575,'6'6'0,"0"0"0,0 3 0,3 3 0,4 2 0,0 2 0,-2-2 0,0-2 0,-5-3 0,0-2 0,-2 0 0,1-2 0,-1 2 0,2 0 0,-3-2 0,2-1 0,-4-2 0,3-1 0,-1 1 0,0-1 0,1 0 0,-2 0 0,0 0 0,0 0 0,1 1 0,0 2 0,2-1 0,-1 3 0,0-1 0,-2-1 0,1-1 0,-1-2 0,3 0 0,2-2 0,5-1 0,2-2 0,1 2 0,4-5 0,0 2 0,1-1 0,4-2 0,4-1 0,-3 2 0,2 0 0,-12 4 0,-7 0 0,-3 3 0,-4-3 0,2 3 0,0-4 0,0 2 0,1-2 0,0 1 0,-1 2 0,-5 0 0,-20 1 0,13 0 0,-13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08:45.5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2038 114 24575,'-17'-2'0,"-3"-2"0,-1 1 0,-1-3 0,1 4 0,3 0 0,3 0 0,5 1 0,2 1 0,0 0 0,-4-1 0,-8-1 0,-17 0 0,-3 0 0,-18-1 0,-2 1 0,0-2 0,-4 0 0,12-2 0,7 1 0,7-2 0,13 2 0,4 0 0,8 2 0,1 0 0,-4 0 0,-3-1 0,-5 1 0,-8 1 0,2-1 0,-11 1 0,6-1 0,-2 1 0,-1 1 0,6 0 0,-6 0 0,4-2 0,2 1 0,1-1 0,8 1 0,5 1 0,2 0 0,3 1 0,-4 2 0,-5-1 0,-2 3 0,-9 0 0,-5 0 0,-5 1 0,-10-1 0,6 1 0,-3-1 0,13-1 0,8-1 0,15-2 0,4 2 0,3-2 0,0 2 0,-6 0 0,1 1 0,-3 1 0,-3 2 0,-1 0 0,-6 2 0,2 1 0,2-1 0,-1 1 0,6 0 0,2-1 0,0 4 0,0-1 0,-4 4 0,3-4 0,-1 1 0,3-1 0,2 0 0,2 2 0,1 0 0,3-2 0,-1 1 0,0 2 0,1-3 0,-1 3 0,4-5 0,-1 1 0,1 1 0,-1-1 0,0 4 0,-1-3 0,2 0 0,-1 2 0,1 0 0,-3 6 0,2-1 0,0 1 0,1-3 0,2 1 0,0-2 0,0 2 0,0-5 0,0 3 0,0-1 0,0 3 0,0-1 0,0 4 0,0-3 0,0 6 0,0-5 0,0 5 0,1-3 0,0-1 0,-1 2 0,1-2 0,2 0 0,-1-1 0,2-2 0,-1 1 0,1-2 0,0 2 0,-2-1 0,2-1 0,0 5 0,1-1 0,2 0 0,1 3 0,3-2 0,1 1 0,7 4 0,0-3 0,8 8 0,3-3 0,4 4 0,14 5 0,1-3 0,4 0 0,1-6 0,-13-7 0,3-1 0,-7-3 0,-2 0 0,-2-1 0,-5-3 0,-3 0 0,2-2 0,-6-3 0,2-1 0,-4-2 0,0-1 0,4-1 0,1 0 0,9 2 0,-4-3 0,1 2 0,2-1 0,3 1 0,4-1 0,6 0 0,-1-2 0,7 0 0,2-1 0,-4-1 0,0-1 0,-10-1 0,-5 0 0,-3-1 0,-9 1 0,2-2 0,-6-2 0,-4 2 0,-2-2 0,-3 1 0,1-1 0,1-4 0,1 2 0,4-4 0,0 0 0,2 2 0,2-4 0,0 2 0,6-6 0,-1 3 0,-2-2 0,-2 4 0,-4 0 0,-2 2 0,-2-2 0,-6 5 0,0-4 0,-1 4 0,-1-2 0,0 3 0,0 2 0,0-3 0,1 2 0,0-3 0,-1 0 0,-1-2 0,0 0 0,0-1 0,0 1 0,2-5 0,-2 0 0,0 0 0,-1 0 0,-1 0 0,0 1 0,2-5 0,-1 0 0,2-4 0,1-5 0,1 1 0,-2-1 0,2 4 0,-2 0 0,-1 3 0,-1 2 0,-2 4 0,0 1 0,-1 4 0,1 1 0,-1 4 0,1 0 0,-1-1 0,1 1 0,-1-1 0,0 1 0,0-1 0,0 1 0,0 0 0,0-1 0,0 1 0,0-1 0,-1-1 0,1 0 0,-1-2 0,0 1 0,0 2 0,0-2 0,-1 3 0,1-3 0,-1 4 0,2 1 0,-1 1 0,1 1 0,-1 2 0,-3 2 0,-10 4 0,7-2 0,-5 2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08:48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2414 146 24575,'-4'-6'0,"-2"0"0,-6 1 0,-4-2 0,-9-1 0,-11-2 0,-6 0 0,-19-3 0,4 3 0,-27-3 0,-9 2 0,43 6 0,-2-1 0,-7 1 0,-1 0-3392,10 1 0,0 0 3392,-8 0 0,1 1 0,-39-1 0,15 1 0,9 1 0,15 1 0,1 1 0,-3 0 6784,9 1-6784,-5 3 0,-1 3 0,-4 1 0,-25 5 0,-8-2 0,41-4 0,-2-1 0,-2 0 0,1-1 0,-27 4 0,3 0 0,29-1 0,13-1 0,16 0 0,10 0 0,5 0 0,2 1 0,-1-1 0,-1 1 0,-1 3 0,-3 2 0,-7 7 0,-4 0 0,-6 6 0,1-2 0,0 1 0,3 1 0,5-2 0,5-1 0,4-2 0,5-4 0,2 2 0,1 0 0,1-2 0,0 1 0,1-5 0,2 1 0,2-1 0,5 2 0,6 5 0,6 6 0,5 2 0,6 3 0,-2-5 0,9 2 0,-2 2 0,33 22 0,-18-10 0,26 19 0,-28-12 0,3-1 0,5 3 0,0-3 0,3-5 0,11 4 0,3-6 0,4 1 0,6-1 0,-13-11 0,15 0 0,3-5 0,-43-14 0,3 0 0,8 2 0,1-2 0,-6-1 0,1-1-360,12 2 1,1-1 359,-6-2 0,0-2 0,-1 1 0,0-1 0,1-1 0,0-1 0,-6-1 0,0 0 0,-3 0 0,-1-1 0,42 2 0,-27-2 0,-14-1 0,-14-1 0,-11-1 719,-2-2-719,-5-3 0,-1-4 0,1-4 0,-3-2 0,2-5 0,-1-1 0,-2-2 0,5-3 0,-2-3 0,-1 0 0,-2-1 0,-5 4 0,-3-5 0,-2 0 0,0-1 0,-1-2 0,-1 9 0,-1-4 0,1 3 0,-3 0 0,0-6 0,-2 2 0,0-8 0,-1-1 0,-1 2 0,-1-3 0,-1 6 0,0 1 0,-2 0 0,2 5 0,-3-2 0,3-4 0,-2 2 0,0-6 0,-1 8 0,-1 2 0,0 7 0,-2 4 0,-1 4 0,1 2 0,-1 4 0,2 1 0,-3 3 0,-1-1 0,-6-1 0,-2 1 0,-11-3 0,-3 1 0,-1 1 0,2 3 0,11 0 0,6 1 0,5 2 0,-3-2 0,10 2 0,-4-1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08:53.3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3624 68 24575,'-14'-2'0,"-6"-2"0,-20-5 0,-26-2 0,-13 0 0,26 5 0,-2 2 0,0 1 0,0 0 0,0-1 0,-1 2 0,-6 0 0,1 0 0,-37-1 0,39 2 0,-1 0 0,2 1 0,-2 0 0,-5 0 0,-4 0 0,-15 1 0,-3 0-571,9 1 1,-3-1 570,-18 1 0,-1 1 0,7-1 0,2 1 0,1-2 0,0 0 0,-5 2 0,2-1 0,12 0 0,3 0-229,2 2 0,2-1 229,1 2 0,3-1 0,15-2 0,3 1 0,-1 2 0,3 0 0,-27 2 0,14 3 0,8 0 1114,6 3-1114,3-2 485,-4 4-485,5-3 0,-11 5 0,0-1 0,-1 2 0,0 1 0,18-2 0,6 0 0,18-2 0,7-2 0,5 4 0,-1 4 0,-1 8 0,-1 8 0,-2 1 0,3 5 0,1-4 0,5-3 0,2-4 0,1-4 0,0-6 0,-1 0 0,0-8 0,3 4 0,6 0 0,4 4 0,4 3 0,3-2 0,-4-2 0,1-2 0,-3-2 0,1 1 0,2 3 0,0-1 0,5 5 0,5 1 0,4 3 0,10 2 0,-2-3 0,13 3 0,-2-2 0,0-2 0,2 2 0,-8-5 0,12 6 0,-1 1 0,10 1 0,19 9 0,-39-22 0,2-1 0,1 4 0,2-1 0,5 0 0,-2-1 0,28 14 0,9 2 0,-25-10 0,-4-1 0,-7-6 0,-10-4 0,-6-5 0,0-2 0,-13-6 0,5 0 0,-10-5 0,1 0 0,2-8 0,-4 4 0,13-8 0,1 4 0,9-3 0,9 0 0,3 4 0,-6 1 0,6 3 0,-13 3 0,11 0 0,-7 0 0,0 1 0,1-1 0,-4-1 0,-4 1 0,-2-2 0,-13 2 0,4-2 0,-7-1 0,2-2 0,2-6 0,1-4 0,-1-3 0,2-1 0,-8 1 0,9-5 0,3-1 0,4-2 0,8 2 0,-2 6 0,12 3 0,-3 4 0,-8 3 0,-12 4 0,-19 5 0,-6-1 0,-1 1 0,0-5 0,7-3 0,5-6 0,1 0 0,6-4 0,-2 4 0,7-3 0,-2 2 0,0 0 0,-4 1 0,-7 3 0,-2 2 0,-5 2 0,-2 0 0,2-4 0,0-2 0,-2 0 0,-1 1 0,-4 5 0,0-1 0,0 0 0,-1 1 0,1-1 0,-2 2 0,0-2 0,-1-2 0,1-2 0,-1-1 0,1-5 0,1-1 0,1-8 0,2-6 0,0 1 0,-3-4 0,0 9 0,-2 3 0,0 3 0,1 6 0,0-6 0,0 4 0,0 0 0,0 2 0,-1 4 0,0-2 0,0 4 0,0-1 0,0 2 0,0-2 0,-1 2 0,0-1 0,0 6 0,0 1 0,0 2 0,1 0 0,3-1 0,-1-1 0,1 2 0,-3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38:08.0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24575,'4'1'0,"1"0"0,-3 0 0,2 0 0,-1 1 0,2 1 0,1 0 0,-1-1 0,1 1 0,-2-1 0,3 0 0,1 2 0,1-1 0,1 2 0,-2-1 0,-2-1 0,0 0 0,-4-1 0,0 0 0,0 0 0,0 1 0,1 0 0,0 2 0,0-1 0,-1-1 0,0 1 0,-1-1 0,0 1 0,-1-1 0,0 0 0,0 0 0,0 0 0,0-1 0,0 1 0,0 0 0,0 1 0,0-1 0,0 3 0,0-4 0,0 3 0,0-3 0,-1 0 0,-1-1 0,0-2 0,-3 0 0,0-1 0,-1 1 0,1-2 0,0 0 0,0-3 0,-2 1 0,2 1 0,-1 0 0,1 1 0,1 2 0,0-2 0,2 3 0,1-2 0,-1 2 0,-1-3 0,-2 1 0,-1-1 0,-1 0 0,1 1 0,1 0 0,2 0 0,0 1 0,0-1 0,0 0 0,-1 1 0,2-1 0,-2 0 0,3 1 0,5 2 0,0 0 0,5 4 0,-2-2 0,2 2 0,-2 0 0,0-1 0,-3-1 0,0 0 0,-1-1 0,-1 1 0,0 1 0,0 0 0,0 1 0,0-2 0,-1 0 0,0-1 0,0 0 0,-1 0 0,3-7 0,0-1 0,0-8 0,-1 3 0,-2 3 0,1 3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5:26.1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511 104 24575,'-2'6'0,"-1"-2"0,2-2 0,-1 0 0,1-1 0,-1 0 0,0 2 0,-1 0 0,-1 1 0,3-2 0,-2 1 0,2-1 0,0 0 0,-1 0 0,1 0 0,-2 0 0,1 1 0,1 0 0,-1 0 0,1 0 0,0-1 0,-1 0 0,0 0 0,0 1 0,-1-1 0,1 2 0,-1-1 0,1 1 0,0-1 0,0-2 0,0 1 0,-2 1 0,2 1 0,-1-1 0,1 0 0,-1-1 0,0 0 0,0-1 0,1 1 0,-1-1 0,1 2 0,-1-2 0,1 2 0,-2-2 0,2 2 0,-2-1 0,1 3 0,-2-1 0,3 0 0,-1-2 0,2 0 0,0-1 0,-1 0 0,2 1 0,-1-1 0,-1 2 0,0 0 0,-1 0 0,-1 1 0,1-1 0,-3 1 0,1 1 0,1-2 0,1-1 0,1 0 0,-1 0 0,-1 1 0,-1 2 0,-2 0 0,0 1 0,-1 0 0,3 1 0,0-3 0,2 0 0,0 0 0,0-1 0,0 2 0,0-2 0,0 0 0,0 0 0,0 0 0,1 1 0,-2 1 0,1 0 0,-3 0 0,1 1 0,0-1 0,1-1 0,1-2 0,1-1 0,1 1 0,-1 0 0,1 0 0,-2 1 0,-1 1 0,0 2 0,0-2 0,0 3 0,0-3 0,1 1 0,1-3 0,0 0 0,0-1 0,0 1 0,-2 3 0,-1 0 0,1-1 0,0-1 0,2 0 0,0-3 0,-1 3 0,1-1 0,0 0 0,-1 1 0,1 0 0,-2-1 0,1 1 0,0 0 0,-1 3 0,1-2 0,-1 2 0,2-5 0,1 2 0,-1-1 0,0 3 0,-3 1 0,2-1 0,-3 2 0,2-5 0,0 2 0,1 0 0,0-1 0,-1 2 0,0-1 0,2 1 0,-2-2 0,1 1 0,-1-2 0,2 1 0,1-1 0,-1 0 0,1 0 0,-2 1 0,0 0 0,-1 1 0,0 0 0,0 1 0,0 0 0,0-1 0,2-1 0,0-1 0,0 1 0,0 0 0,0 1 0,0-2 0,0 2 0,0-2 0,0 2 0,-1-1 0,1-1 0,-1 1 0,1 0 0,0-1 0,1 0 0,0-1 0,1 1 0,-1-1 0,0 1 0,0 1 0,-1 0 0,-1 4 0,-3 3 0,-2 3 0,0 1 0,1-2 0,4-5 0,1-4 0,2-3 0,3-8 0,-1-5 0,6-4 0,-4-4 0,3 3 0,-3 2 0,1 1 0,1 4 0,-3 2 0,0 2 0,-1 1 0,0 2 0,0-1 0,0-1 0,1-1 0,1-3 0,1-1 0,-1 1 0,0 2 0,-2 3 0,-1 2 0,0 0 0,0-1 0,-1 2 0,2-1 0,-1 0 0,2-1 0,-1-1 0,3-1 0,-1 1 0,1-2 0,1 0 0,-1 1 0,2-3 0,-1 2 0,1-2 0,-1 1 0,0 0 0,0-1 0,1 1 0,-1 0 0,1-2 0,-2 2 0,2-1 0,-2 1 0,1 0 0,0 0 0,0-3 0,0 4 0,0-2 0,0 3 0,1-1 0,0-1 0,0 0 0,1-1 0,-1 2 0,1-2 0,-1 3 0,-2 0 0,0 0 0,0 1 0,0 0 0,3-2 0,-3 1 0,3-2 0,-1 1 0,2-1 0,-1 0 0,-3 1 0,2 0 0,-2 3 0,0-1 0,-1 2 0,-2 1 0,0 0 0,0-1 0,1 1 0,-1-2 0,1 2 0,1-1 0,1-1 0,1-2 0,2 0 0,1-2 0,-1 3 0,0-1 0,-4 2 0,-1 3 0,-3-1 0,2 1 0,-2-1 0,2 1 0,-2-1 0,3 0 0,1-3 0,2 1 0,-1-2 0,0 2 0,-2 0 0,0 2 0,-2-1 0,0 1 0,-1-1 0,0-1 0,-1 2 0,1-2 0,-1 2 0,0-1 0,1 0 0,0 1 0,1-1 0,1 2 0,-3-3 0,1 3 0,-6-4 0,5 3 0,-3-1 0,5 3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5:29.0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94 24575,'10'-3'0,"2"-1"0,-3-1 0,7 0 0,4-2 0,2 2 0,4 0 0,-4 2 0,-2 0 0,-3 0 0,-2-1 0,1-1 0,0 0 0,-2 0 0,1 1 0,-6 0 0,-2 3 0,-2-1 0,-1 2 0,1-1 0,0 1 0,6-3 0,9 1 0,19 0 0,-1 1 0,-1 1 0,-16 0 0,-11-1 0,-7 1 0,-16-1 0,-8 1 0,-15 0 0,3 0 0,5 0 0,15 0 0,8 0 0,5-1 0,5 0 0,0-1 0,4 0 0,0 0 0,-2 1 0,0 0 0,-4 1 0,-3 6 0,-1 2 0,0 9 0,2 1 0,1 1 0,1 2 0,-1-6 0,1 5 0,-1-5 0,0 0 0,-1-4 0,-1-4 0,0-1 0,1-1 0,0-2 0,1 0 0,-1 0 0,0-2 0,1 0 0,-1 1 0,1 0 0,-1 3 0,1-1 0,0 0 0,-1 0 0,1 0 0,-1 2 0,0 0 0,2-1 0,-3-1 0,3 1 0,-1-1 0,2 7 0,1 1 0,2 5 0,-2-3 0,1 0 0,-2-2 0,0 2 0,-1 1 0,0-2 0,-1-4 0,-1-6 0,-1-1 0,-1-1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5:32.6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1 24575,'-4'10'0,"-1"1"0,0-1 0,1 1 0,-1-1 0,0 1 0,1-3 0,1-1 0,1-3 0,1-1 0,1-1 0,-1-1 0,0 2 0,0-1 0,1 2 0,0 1 0,-2 1 0,1 1 0,0-1 0,1-2 0,0-1 0,0-1 0,-1 0 0,1 0 0,-1 1 0,1-1 0,-1 2 0,1-1 0,-1 1 0,0-1 0,1-1 0,-1 1 0,1 2 0,-1 2 0,1 0 0,-2 0 0,1 3 0,1-1 0,0 2 0,-1-3 0,0-1 0,0 0 0,1 1 0,0 1 0,0 2 0,0 1 0,0-1 0,-1-1 0,1-3 0,-1 0 0,1-1 0,-1 2 0,0-2 0,-1 1 0,-1 3 0,-1 2 0,0 2 0,0-2 0,0-1 0,0-2 0,1 2 0,1-1 0,-1 1 0,2-3 0,0 0 0,-1-3 0,1-1 0,0-2 0,0 1 0,0-1 0,1-1 0,0-4 0,-1-2 0,0-2 0,-1 2 0,1 1 0,0 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5:33.7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24575,'3'6'0,"3"3"0,1 2 0,6 3 0,4 1 0,2-1 0,5 2 0,4 2 0,-5-2 0,5 3 0,-12-9 0,0 0 0,-9-5 0,-3 0 0,-2-3 0,-1 0 0,0-1 0,0-1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45:34.9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99 24575,'10'-2'0,"5"-3"0,2-3 0,5-2 0,0 2 0,-6 2 0,-3 3 0,-5 1 0,3 0 0,3-1 0,0 0 0,-3 1 0,0-1 0,1-2 0,-1 0 0,2-3 0,-6 4 0,2-2 0,-4 1 0,0 1 0,-2 2 0,0 1 0,-1 1 0,-1-1 0,-10 1 0,-3 5 0,-1-3 0,3 4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12:41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1 712 24575,'4'-5'0,"0"0"0,1 0 0,1-3 0,2 1 0,0-2 0,1 2 0,-1 1 0,3-2 0,-1 0 0,-1 1 0,0 0 0,-3 2 0,1-1 0,2-1 0,0-1 0,0 0 0,-1 0 0,-1 1 0,-1 2 0,-3 2 0,0 1 0,1-1 0,-1 0 0,4-1 0,-1 1 0,1 0 0,1-1 0,0-1 0,5-1 0,0-3 0,4-2 0,2-2 0,1-1 0,-1 3 0,-1 0 0,-5 3 0,0 2 0,-4 1 0,-1 1 0,-1 0 0,0 1 0,1-1 0,-1 0 0,1 0 0,0 1 0,1-1 0,0-1 0,0 2 0,-3 0 0,0 0 0,0-2 0,0-1 0,1-1 0,-2 0 0,3 0 0,0-1 0,4 0 0,1-2 0,2 1 0,1-3 0,7-4 0,-1-1 0,4-3 0,0 0 0,-5 6 0,3-2 0,-7 4 0,0 2 0,-3 0 0,-2 2 0,-3 3 0,-3 3 0,-1 0 0,-2 2 0,3-4 0,3 1 0,5-4 0,3 0 0,0-1 0,5-3 0,-4 1 0,10-9 0,-3 2 0,3-2 0,2-3 0,-7 8 0,0 0 0,-5 3 0,-9 7 0,-3-1 0,-6 4 0,-1 0 0,-2 1 0,1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12:44.2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 24575,'8'0'0,"0"0"0,2-1 0,7-1 0,6 1 0,10 0 0,1 1 0,9 0 0,-6 0 0,-7 0 0,-13 0 0,-12 0 0,-3 0 0,0 0 0,-1 3 0,0-2 0,-1 5 0,0-3 0,0 1 0,0-1 0,0 1 0,0-1 0,0 0 0,0 2 0,0 0 0,0 1 0,0 1 0,0-2 0,0-1 0,0 1 0,0-1 0,0 1 0,0-2 0,0 0 0,0 1 0,0 1 0,0 4 0,0 0 0,0 2 0,0 1 0,0-2 0,0 4 0,-1 2 0,0-1 0,0-2 0,1-4 0,0-4 0,0-1 0,0 0 0,0-2 0,0 3 0,0-2 0,0 3 0,0-1 0,0-1 0,0 0 0,0-2 0,0 2 0,0 1 0,0 0 0,0 3 0,-1-2 0,1 1 0,-1-3 0,1 1 0,-5-3 0,-4-2 0,2 0 0,0-2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12:46.9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24575,'8'0'0,"0"1"0,5 2 0,2 2 0,2-1 0,5 1 0,0-1 0,12 3 0,2 2 0,5 0 0,9 2 0,3-1 0,2 0 0,0-1 0,-15-2 0,1-1 0,-8 0 0,-3-1 0,1 2 0,-5-5 0,-2 3 0,-3-3 0,-6 0 0,-1-1 0,-1 1 0,-1-1 0,7 1 0,0 0 0,14 1 0,8-1 0,15 1 0,22 0 0,-2 0 0,11 1 0,-5-1 0,-14 1 0,1-1 0,-20 0 0,-9-1 0,-9-1 0,-18 0 0,-4-1 0,-7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12:49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 24575,'7'7'0,"5"4"0,1 1 0,4 3 0,0-3 0,0 3 0,4-2 0,-2 2 0,-1-4 0,-1 1 0,-2-1 0,2 3 0,-1 0 0,-1-2 0,-4-1 0,-2-3 0,0 2 0,1 2 0,1 1 0,0 0 0,-1-1 0,-1-4 0,5 3 0,1-2 0,9 5 0,1-1 0,-1 1 0,-3-5 0,-9-3 0,-3-3 0,-6 0 0,-8 0 0,-2 1 0,-6 3 0,-3 0 0,-2 6 0,-9 6 0,2 0 0,-5 4 0,6-5 0,3-1 0,5-3 0,6-2 0,4-4 0,1 1 0,-3 1 0,-5 2 0,-7 5 0,-7 0 0,-7 4 0,-1-2 0,-1 0 0,0 0 0,9-6 0,5-1 0,10-7 0,7 0 0,5-6 0,3-3 0,0 1 0,3-7 0,-10 4 0,4 0 0,-7 3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18:28.5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358 1 24575,'-1'6'0,"-1"1"0,-1-2 0,-2 2 0,2-1 0,-4 3 0,-1 1 0,-1 2 0,-1 2 0,0-1 0,-1 2 0,1-4 0,3-1 0,2-4 0,3-2 0,0-1 0,0 0 0,0 0 0,0 0 0,-1 2 0,-1-1 0,0 3 0,-1 0 0,0-1 0,-1 2 0,2-3 0,0 1 0,2-2 0,-1 1 0,1-1 0,1 2 0,-1-1 0,0 1 0,0 1 0,-1 0 0,-1 0 0,0 1 0,0 1 0,0-1 0,-1 0 0,2 0 0,0-2 0,1-1 0,0-1 0,0 1 0,-2 0 0,2 1 0,-1 1 0,1 1 0,0 0 0,-1 0 0,0 3 0,0-4 0,1 2 0,-1-3 0,0 2 0,-2 2 0,1 1 0,-1 1 0,0-1 0,0 0 0,2-1 0,0-4 0,1 0 0,0 0 0,0-1 0,-1 1 0,1 0 0,-2 2 0,0 2 0,-2 0 0,-2 4 0,-1 1 0,0 1 0,-4 4 0,3-4 0,-3 1 0,5-3 0,2-5 0,2-3 0,2-3 0,0-2 0,1 0 0,0-1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1:38:09.4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9 24575,'2'4'0,"-2"0"0,4-1 0,-3-1 0,2 1 0,-2-2 0,-2 0 0,-1-1 0,-2 0 0,0-1 0,0 0 0,1 1 0,1-1 0,1-2 0,2-2 0,0-3 0,0 4 0,-1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18:30.2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331 1 24575,'-8'3'0,"-1"-2"0,-1 1 0,0-1 0,0-1 0,1 3 0,0-1 0,-1 2 0,-1 2 0,-3 0 0,1 1 0,2-2 0,5-2 0,-1 0 0,-1-1 0,-8 3 0,-3-1 0,-3 2 0,-3 0 0,2 1 0,-3 3 0,4-1 0,4 0 0,9 0 0,5-5 0,3 0 0,1-2 0,2-2 0,6-4 0,8-7 0,-6 4 0,1-1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18:31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24575,'2'8'0,"3"3"0,1 2 0,4 5 0,2 4 0,1 0 0,5 3 0,-2-1 0,-2-4 0,-3 0 0,-5-7 0,-4-4 0,-1-3 0,-1-4 0,1 2 0,0 1 0,0 0 0,0 1 0,-1-3 0,0 0 0,1 0 0,0 1 0,1 2 0,0 1 0,-1-1 0,2 1 0,-2-1 0,1 3 0,0 0 0,-2-1 0,2-1 0,-2-1 0,1-2 0,1-4 0,0-3 0,-1-1 0,0 1 0,-3 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18:34.1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24575,'11'12'0,"0"1"0,5 0 0,-1-2 0,0-1 0,2-3 0,-2 1 0,1-4 0,-3 0 0,-2-4 0,1 0 0,1 0 0,0 0 0,-4 0 0,-4 0 0,-3 0 0,1 0 0,-1 0 0,2 0 0,1 0 0,6 0 0,0 1 0,3 0 0,-2-1 0,3 1 0,3 0 0,4 0 0,-3-1 0,-6 0 0,-6 0 0,-5 0 0,1 0 0,1 0 0,1 1 0,-1 0 0,2-1 0,3 2 0,8 1 0,14 2 0,1-1 0,9 1 0,-5-2 0,-4 1 0,-8-3 0,-13 0 0,-6-1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18:35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24575,'5'5'0,"0"1"0,5 6 0,3 5 0,3 4 0,2 0 0,-4-7 0,-4-2 0,-3-7 0,-4-1 0,0-2 0,0-1 0,1 1 0,1 1 0,2 1 0,0 1 0,1 0 0,-3 0 0,0-1 0,-2 0 0,-1-2 0,-1 0 0,-1 1 0,1-1 0,-1 1 0,0 2 0,-1 2 0,-1 4 0,-2 1 0,-5 2 0,-1 2 0,-1-2 0,1 0 0,4-7 0,2-1 0,3-2 0,0-1 0,-1 0 0,1 2 0,-3 2 0,0-1 0,-1 1 0,0 0 0,2-1 0,0-1 0,2-2 0,0-3 0,1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4:39:4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2723 3 24575,'-7'-1'0,"-8"2"0,-5-4 0,-13 3 0,0 0 0,-5 0 0,5 0 0,2 0 0,-1 1 0,5 1 0,-6 0 0,0 0 0,-1-1 0,-6 1 0,-3-1 0,-25 2 0,-10-3 0,-14 2 0,39-2 0,0 0 0,-39 0 0,36 1 0,-1 0 0,-40-1 0,3 2 0,4-2 0,20 0 0,2 1 0,3 3 0,14-1 0,-5 4 0,11-1 0,3 1 0,4 0 0,5 0 0,-4 1 0,-8 5 0,3-3 0,-10 4 0,15-4 0,-1-1 0,12-2 0,2-2 0,4 0 0,0-1 0,-3 5 0,-3 0 0,-1 3 0,-7 1 0,7 1 0,-7 1 0,10 0 0,0-2 0,1 3 0,-1-3 0,3 3 0,-8 3 0,10-1 0,-5 4 0,7 2 0,1-5 0,3 5 0,1-6 0,0 6 0,1-2 0,0 3 0,-2 6 0,2-3 0,-2 11 0,3-3 0,2 3 0,-1 1 0,1-8 0,-2 6 0,1-9 0,3 5 0,-3 1 0,1 8 0,-3-1 0,-4 8 0,4-17 0,1 2 0,4-15 0,2-5 0,2-4 0,-1-2 0,3 0 0,-2 2 0,1-4 0,1 3 0,-1-2 0,2 2 0,-1 0 0,4 2 0,-2 3 0,3 2 0,1 5 0,4 6 0,2-1 0,5 12 0,0-11 0,3 6 0,-1-9 0,1 1 0,0-4 0,-2-1 0,-2-8 0,-3-1 0,-1-4 0,2 2 0,4 0 0,3 0 0,1 1 0,-1-2 0,4 2 0,1 1 0,2 0 0,5 5 0,-2-3 0,9 3 0,0 0 0,1-3 0,3 0 0,-5-3 0,5-3 0,3 1 0,-7-4 0,11 3 0,-6-3 0,4 0 0,11 0 0,-3 0 0,21 0 0,13 6 0,3 1 0,-38-5 0,-1 0 0,34 4 0,-37-7 0,-1 0 0,39 1 0,-3-3 0,2 0 0,-27-4 0,8 1 0,-16-3 0,-2 1 0,0-2 0,-14 1 0,2-2 0,-8 3 0,-6-1 0,0 1 0,0 0 0,6-1 0,7 1 0,-3 1 0,1 0 0,-9 1 0,-3 0 0,-2 1 0,-3-1 0,2 0 0,2 0 0,2 0 0,-1-2 0,-4-2 0,0-3 0,-3-3 0,3-1 0,0-1 0,-3 2 0,1-2 0,0-5 0,2 1 0,4-8 0,-1 5 0,11-9 0,1 1 0,-2 0 0,-3 1 0,-10 8 0,-7 2 0,0-3 0,-5 4 0,2-5 0,0-4 0,3-3 0,5-12 0,-3 1 0,6-12 0,0 5 0,-3 1 0,-3 2 0,-9 16 0,-3-4 0,-2 8 0,-1-1 0,-1-2 0,0 4 0,0-3 0,0 3 0,0 2 0,0-1 0,0 4 0,0 0 0,-1-1 0,-1 4 0,-2-6 0,-1-3 0,-1-1 0,-3-7 0,3-1 0,-5-6 0,1-1 0,0-4 0,-7 0 0,4 5 0,-8-4 0,2 7 0,-1 1 0,1 5 0,6 7 0,-2 2 0,3 3 0,-1 2 0,1 3 0,1 2 0,0 4 0,1 1 0,1 1 0,1 0 0,0-1 0,0 1 0,-2-1 0,0 2 0,-3-3 0,-3 2 0,-2-1 0,-4-3 0,2 1 0,-3-2 0,-1 3 0,4-2 0,-4 0 0,5 0 0,-3 1 0,1-1 0,3 3 0,1 0 0,4 2 0,4 1 0,0 2 0,4-2 0,-1 2 0,-18 0 0,15 0 0,-13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20:21.9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0 753 24575,'13'-10'0,"-3"1"0,1 2 0,0 1 0,-3 0 0,0 2 0,-2 2 0,-3 0 0,0 2 0,-1-1 0,2 0 0,0 0 0,2-4 0,3-1 0,13-11 0,-4 5 0,10-7 0,-8 6 0,-5 2 0,1 1 0,-4 0 0,0 3 0,-1-2 0,0 4 0,2-3 0,-1 3 0,0-1 0,-2 1 0,-1 3 0,0-3 0,-1 1 0,2-2 0,1-1 0,0 0 0,3 0 0,0 0 0,-1 0 0,1 0 0,-3 0 0,-1 1 0,-1 1 0,-3 1 0,1 0 0,-2 0 0,0 0 0,-2 2 0,0 0 0,-2 0 0,3 0 0,-2 0 0,4-3 0,5-3 0,-2-1 0,7-2 0,-1-1 0,1 0 0,0 1 0,-2 2 0,-1 0 0,0 1 0,-1-2 0,2-1 0,1 0 0,3-2 0,-1 2 0,0-1 0,2-1 0,-3 2 0,1 0 0,-3 0 0,-3 2 0,2-1 0,-3 1 0,-1 1 0,-2 0 0,-1 4 0,-1-3 0,-2 4 0,-1 1 0,0 0 0,1-1 0,0 0 0,0-1 0,0 1 0,0 1 0,1-1 0,2 0 0,2-2 0,0 0 0,-1 0 0,-1 2 0,-2-1 0,-1 3 0,-1 0 0,0 1 0,0-1 0,2-1 0,0-2 0,0 1 0,-1-1 0,-1 2 0,0 0 0,1 1 0,1-3 0,1 0 0,2-3 0,-1 0 0,-1 1 0,-1 2 0,-1 0 0,2 1 0,1 0 0,0-1 0,-1 1 0,-2 2 0,-1-1 0,2-2 0,2-1 0,3-2 0,1-1 0,-3 2 0,-1 1 0,-4 3 0,0 1 0,-1 0 0,2-1 0,-1-1 0,2 0 0,-1-1 0,0-1 0,2 1 0,-2 1 0,-1 1 0,-2 1 0,-3 1 0,-1 0 0,-1 1 0,0-1 0,-2 2 0,1-2 0,1 2 0,2-2 0,1 1 0,-1-1 0,1 0 0,0 1 0,-2 0 0,-1 1 0,-5 1 0,0 0 0,-5 2 0,1 0 0,-3 0 0,4-1 0,3-2 0,1 2 0,4-2 0,-5 4 0,1-1 0,-4 1 0,-1-1 0,-1 1 0,-1-1 0,3 0 0,5-3 0,0 2 0,-1 1 0,-2 3 0,-1 2 0,0-2 0,-3 0 0,0-3 0,2-1 0,0-1 0,9-5 0,2 0 0,5-2 0,2 1 0,1-2 0,1 2 0,-2-1 0,-2 3 0,0 0 0,-2 1 0,1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20:23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115 1 24575,'-3'6'0,"2"-1"0,-2 1 0,2 1 0,-4 5 0,1 5 0,-3 2 0,-1 6 0,2-2 0,-4 4 0,2 0 0,-2-5 0,2 1 0,-1-6 0,3 0 0,1-4 0,3-5 0,1-2 0,0-3 0,1 1 0,-1 0 0,0 1 0,1 2 0,-1-1 0,0 1 0,0-2 0,0 0 0,1 1 0,0-1 0,0 0 0,-1-2 0,-3-9 0,3 5 0,-3-6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20:26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826 0 24575,'-3'15'0,"0"1"0,-1 7 0,-2 1 0,-2 3 0,-3 5 0,-2 0 0,-5 10 0,1 0 0,-2 1 0,0 2 0,0-1 0,2-3 0,-4 3 0,6-10 0,-5 4 0,2-1 0,0-1 0,3-6 0,3-5 0,3-7 0,-4 2 0,2 0 0,-8 5 0,-2 5 0,-6 3 0,-2 5 0,3-6 0,-2 6 0,4-5 0,2-2 0,2-4 0,6-5 0,0 0 0,1-2 0,3-3 0,-1-1 0,3-3 0,-1-1 0,1 0 0,2-5 0,1 0 0,1 0 0,0 1 0,-2 1 0,0 2 0,-4 4 0,-2 2 0,-1 3 0,-4 3 0,0 2 0,0-2 0,1 4 0,3-7 0,-1 4 0,4-5 0,0 1 0,2-5 0,3-1 0,-1-2 0,2 1 0,1-4 0,0-1 0,1-3 0,1-3 0,0-1 0,0-7 0,5-6 0,-3 2 0,3-1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20:27.4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389 0 24575,'-6'12'0,"-8"3"0,-3 3 0,-6 2 0,-4 4 0,0-3 0,-7 6 0,1-3 0,3-3 0,2 0 0,10-8 0,5-3 0,7-3 0,2-5 0,2 1 0,0 0 0,-2 1 0,0 1 0,0 0 0,-2 2 0,2-2 0,-2 0 0,4-2 0,-3-1 0,1 2 0,-2 1 0,1-1 0,-3 2 0,-1 0 0,-1 1 0,-1 1 0,2-4 0,3 1 0,5-5 0,5-6 0,6-4 0,10-9 0,5-2 0,-9 7 0,-2 3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5T13:20:28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24575,'-1'9'0,"1"6"0,0 7 0,5 9 0,0 7 0,6 2 0,0 5 0,5-2 0,1-2 0,14 8 0,2-3 0,4 0 0,-3-6 0,-14-14 0,-6-6 0,-7-14 0,-3-6 0,-1-4 0,-21-5 0,14 6 0,-17-1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B2B4E8-2976-4B87-A906-63F5932CC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E7517F3-F30E-448A-A302-9359A87AC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7A7BE3-F8B9-4368-B892-777DE10F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13-8-2020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CA59BB-34B2-4720-970D-65A2CC6FE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2C77F2-1228-4112-B732-CE7C7723B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460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7B257-2516-4C7A-9EB0-0D85633B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5C354F6-EDF6-41D9-93C1-8441C6D4F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74D1FC-BA33-489A-9D4E-13C95F6DF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13-8-2020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6FB49C-8879-456A-9426-6E05D02C9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C4CEBD-0164-4748-8647-24AE16A89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828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A7D8880-D1E1-4A47-9157-418FA48C1C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B908F23-98AB-4E94-8D95-154D15D98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B3A1E7-8521-4F7B-8770-10773ED89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13-8-2020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22A28C-A517-438B-909A-C893C087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44CD08-4FFA-4CBE-AC34-9232DC9F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7011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FFF421-5846-44AF-9A23-1AB5F398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9400F8-92E5-479E-860A-88B9666BD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039D21-87E5-4DD8-9FD5-DFBB43354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13-8-2020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CE364B-2D9F-460C-A1EE-6F465C21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458E7-164F-418D-93E4-93503D33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318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B9ECC-560E-4709-ADC2-FBB093DA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B561BD-AF96-4E9B-8BE9-2EFF53701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39067C-D2B6-411A-B2F4-36ECBBB41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13-8-2020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2A36BC-5DC0-403F-A757-601DCD357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2D1A35-D466-49E5-859A-2DBC7B484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551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6A4C5-A439-401D-9E8B-A85E75B9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7433C0-3304-4FCD-A8AA-8481F0109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78A4D7-7372-4FC5-9ADC-47AA1A68A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9BAB15A-BF26-4267-9E57-80B3DC78F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13-8-2020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AA87492-F0B2-4719-8A6E-EF92CCE15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7FFE553-7C05-4313-A421-2A62C4AE1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26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FA2EC-A1FB-4428-8357-AB07E0A0E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DFFBD6-F6EB-4460-BDD0-4CDD20A99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317F8B7-E9AD-494D-A9B4-4D55E67B1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DAE8309-578B-44AA-A1EF-9E2492B04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9F68CA0-8387-43F8-8A20-F26F13B3BF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BCC6B8A-5F74-480E-B5BB-AE54C6B4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13-8-2020</a:t>
            </a:fld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FBB6E4E-877B-4506-9FCE-417FEB8D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B255AF9-D2CC-4A0C-BA78-98571AE6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904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1D8C-A416-4852-A7D1-3C184D987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B21C8A9-DFDD-4DCC-AF3E-F36E0525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13-8-2020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E547622-A255-42DC-A866-9BFBF01BF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D66C89C-C0C7-4148-A34F-57DAC5C0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08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E0AE7B-E0CD-48DF-AE54-FA37ECC7A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13-8-2020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D25EE48-8A7B-447D-8537-C9170ED0B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E1500B-7C10-4D92-A2CB-8FF896DEF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937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DEB40-C977-4DB8-AE74-0A395A85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573097-9D79-486A-BD1E-F099C05DE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53C520-14C0-48D7-9810-7BB97AD21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CF99FB-7464-471D-8C8C-E38499626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13-8-2020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980F4C7-4587-4624-B384-927678DF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B554F2F-8617-4AEB-9D31-0273125DC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0651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21BB9B-A6C8-407D-AC43-88D3A0C00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2180DD8-3B69-4110-A19D-29A875E35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3E89D6-CE26-40F1-96F7-6F5C8431B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0D9CB1B-F3AC-46CA-8A27-8C4E8633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13-8-2020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4BAECA-5C60-4664-BC3A-48989DC5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EF49AF-D299-4788-A95D-54FF36117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666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07BA3B-7A56-4F9E-856C-CE375578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DD9D21-08FC-46B7-9B38-07FB36849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21F6F2-5343-4ACE-AE06-5B00ED1D2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D3B38-019B-424A-AE8D-64E57E1DBF73}" type="datetimeFigureOut">
              <a:rPr lang="nl-NL" smtClean="0"/>
              <a:t>13-8-2020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2BC2BF-79F6-4624-AAE5-D5E2042A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91FBFD-4469-4617-B13B-4CD24F52A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66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87.xml"/><Relationship Id="rId3" Type="http://schemas.openxmlformats.org/officeDocument/2006/relationships/image" Target="../media/image10.tiff"/><Relationship Id="rId7" Type="http://schemas.openxmlformats.org/officeDocument/2006/relationships/image" Target="../media/image3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86.xml"/><Relationship Id="rId11" Type="http://schemas.openxmlformats.org/officeDocument/2006/relationships/image" Target="../media/image410.png"/><Relationship Id="rId5" Type="http://schemas.openxmlformats.org/officeDocument/2006/relationships/image" Target="../media/image380.png"/><Relationship Id="rId10" Type="http://schemas.openxmlformats.org/officeDocument/2006/relationships/customXml" Target="../ink/ink88.xml"/><Relationship Id="rId4" Type="http://schemas.openxmlformats.org/officeDocument/2006/relationships/customXml" Target="../ink/ink85.xml"/><Relationship Id="rId9" Type="http://schemas.openxmlformats.org/officeDocument/2006/relationships/image" Target="../media/image40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91.xml"/><Relationship Id="rId13" Type="http://schemas.openxmlformats.org/officeDocument/2006/relationships/image" Target="../media/image470.png"/><Relationship Id="rId3" Type="http://schemas.openxmlformats.org/officeDocument/2006/relationships/image" Target="../media/image11.tiff"/><Relationship Id="rId7" Type="http://schemas.openxmlformats.org/officeDocument/2006/relationships/image" Target="../media/image44.png"/><Relationship Id="rId12" Type="http://schemas.openxmlformats.org/officeDocument/2006/relationships/customXml" Target="../ink/ink9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90.xml"/><Relationship Id="rId11" Type="http://schemas.openxmlformats.org/officeDocument/2006/relationships/image" Target="../media/image460.png"/><Relationship Id="rId5" Type="http://schemas.openxmlformats.org/officeDocument/2006/relationships/image" Target="../media/image430.png"/><Relationship Id="rId15" Type="http://schemas.openxmlformats.org/officeDocument/2006/relationships/image" Target="../media/image480.png"/><Relationship Id="rId10" Type="http://schemas.openxmlformats.org/officeDocument/2006/relationships/customXml" Target="../ink/ink92.xml"/><Relationship Id="rId4" Type="http://schemas.openxmlformats.org/officeDocument/2006/relationships/customXml" Target="../ink/ink89.xml"/><Relationship Id="rId9" Type="http://schemas.openxmlformats.org/officeDocument/2006/relationships/image" Target="../media/image450.png"/><Relationship Id="rId14" Type="http://schemas.openxmlformats.org/officeDocument/2006/relationships/customXml" Target="../ink/ink9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97.xml"/><Relationship Id="rId13" Type="http://schemas.openxmlformats.org/officeDocument/2006/relationships/image" Target="../media/image540.png"/><Relationship Id="rId3" Type="http://schemas.openxmlformats.org/officeDocument/2006/relationships/image" Target="../media/image12.tiff"/><Relationship Id="rId7" Type="http://schemas.openxmlformats.org/officeDocument/2006/relationships/image" Target="../media/image510.png"/><Relationship Id="rId12" Type="http://schemas.openxmlformats.org/officeDocument/2006/relationships/customXml" Target="../ink/ink9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96.xml"/><Relationship Id="rId11" Type="http://schemas.openxmlformats.org/officeDocument/2006/relationships/image" Target="../media/image530.png"/><Relationship Id="rId5" Type="http://schemas.openxmlformats.org/officeDocument/2006/relationships/image" Target="../media/image500.png"/><Relationship Id="rId10" Type="http://schemas.openxmlformats.org/officeDocument/2006/relationships/customXml" Target="../ink/ink98.xml"/><Relationship Id="rId4" Type="http://schemas.openxmlformats.org/officeDocument/2006/relationships/customXml" Target="../ink/ink95.xml"/><Relationship Id="rId9" Type="http://schemas.openxmlformats.org/officeDocument/2006/relationships/image" Target="../media/image5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01.xml"/><Relationship Id="rId5" Type="http://schemas.openxmlformats.org/officeDocument/2006/relationships/image" Target="../media/image560.png"/><Relationship Id="rId4" Type="http://schemas.openxmlformats.org/officeDocument/2006/relationships/customXml" Target="../ink/ink10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4.xml"/><Relationship Id="rId3" Type="http://schemas.openxmlformats.org/officeDocument/2006/relationships/image" Target="../media/image14.tiff"/><Relationship Id="rId7" Type="http://schemas.openxmlformats.org/officeDocument/2006/relationships/image" Target="../media/image6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03.xml"/><Relationship Id="rId5" Type="http://schemas.openxmlformats.org/officeDocument/2006/relationships/image" Target="../media/image590.png"/><Relationship Id="rId4" Type="http://schemas.openxmlformats.org/officeDocument/2006/relationships/customXml" Target="../ink/ink102.xml"/><Relationship Id="rId9" Type="http://schemas.openxmlformats.org/officeDocument/2006/relationships/image" Target="../media/image6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7.xml"/><Relationship Id="rId3" Type="http://schemas.openxmlformats.org/officeDocument/2006/relationships/image" Target="../media/image15.tiff"/><Relationship Id="rId7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06.xml"/><Relationship Id="rId5" Type="http://schemas.openxmlformats.org/officeDocument/2006/relationships/image" Target="../media/image70.png"/><Relationship Id="rId4" Type="http://schemas.openxmlformats.org/officeDocument/2006/relationships/customXml" Target="../ink/ink105.xml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0.xml"/><Relationship Id="rId3" Type="http://schemas.openxmlformats.org/officeDocument/2006/relationships/customXml" Target="../ink/ink108.xml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09.xml"/><Relationship Id="rId5" Type="http://schemas.openxmlformats.org/officeDocument/2006/relationships/image" Target="../media/image16.tiff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7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12.xml"/><Relationship Id="rId5" Type="http://schemas.openxmlformats.org/officeDocument/2006/relationships/image" Target="../media/image700.png"/><Relationship Id="rId4" Type="http://schemas.openxmlformats.org/officeDocument/2006/relationships/customXml" Target="../ink/ink1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customXml" Target="../ink/ink1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6.xml"/><Relationship Id="rId13" Type="http://schemas.openxmlformats.org/officeDocument/2006/relationships/image" Target="../media/image78.png"/><Relationship Id="rId18" Type="http://schemas.openxmlformats.org/officeDocument/2006/relationships/customXml" Target="../ink/ink121.xml"/><Relationship Id="rId3" Type="http://schemas.openxmlformats.org/officeDocument/2006/relationships/image" Target="../media/image2.tiff"/><Relationship Id="rId7" Type="http://schemas.openxmlformats.org/officeDocument/2006/relationships/image" Target="../media/image75.png"/><Relationship Id="rId12" Type="http://schemas.openxmlformats.org/officeDocument/2006/relationships/customXml" Target="../ink/ink118.xml"/><Relationship Id="rId17" Type="http://schemas.openxmlformats.org/officeDocument/2006/relationships/image" Target="../media/image80.png"/><Relationship Id="rId2" Type="http://schemas.openxmlformats.org/officeDocument/2006/relationships/image" Target="../media/image1.png"/><Relationship Id="rId16" Type="http://schemas.openxmlformats.org/officeDocument/2006/relationships/customXml" Target="../ink/ink120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15.xml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5" Type="http://schemas.openxmlformats.org/officeDocument/2006/relationships/image" Target="../media/image79.png"/><Relationship Id="rId10" Type="http://schemas.openxmlformats.org/officeDocument/2006/relationships/customXml" Target="../ink/ink117.xml"/><Relationship Id="rId19" Type="http://schemas.openxmlformats.org/officeDocument/2006/relationships/image" Target="../media/image82.png"/><Relationship Id="rId4" Type="http://schemas.openxmlformats.org/officeDocument/2006/relationships/customXml" Target="../ink/ink114.xml"/><Relationship Id="rId9" Type="http://schemas.openxmlformats.org/officeDocument/2006/relationships/image" Target="../media/image76.png"/><Relationship Id="rId14" Type="http://schemas.openxmlformats.org/officeDocument/2006/relationships/customXml" Target="../ink/ink1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7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2.tiff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customXml" Target="../ink/ink5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11" Type="http://schemas.openxmlformats.org/officeDocument/2006/relationships/image" Target="../media/image6.png"/><Relationship Id="rId24" Type="http://schemas.openxmlformats.org/officeDocument/2006/relationships/customXml" Target="../ink/ink11.xml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10.png"/><Relationship Id="rId4" Type="http://schemas.openxmlformats.org/officeDocument/2006/relationships/customXml" Target="../ink/ink1.xml"/><Relationship Id="rId9" Type="http://schemas.openxmlformats.org/officeDocument/2006/relationships/image" Target="../media/image5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4.xml"/><Relationship Id="rId3" Type="http://schemas.openxmlformats.org/officeDocument/2006/relationships/image" Target="../media/image19.tiff"/><Relationship Id="rId7" Type="http://schemas.openxmlformats.org/officeDocument/2006/relationships/image" Target="../media/image7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23.xml"/><Relationship Id="rId5" Type="http://schemas.openxmlformats.org/officeDocument/2006/relationships/image" Target="../media/image780.png"/><Relationship Id="rId4" Type="http://schemas.openxmlformats.org/officeDocument/2006/relationships/customXml" Target="../ink/ink122.xml"/><Relationship Id="rId9" Type="http://schemas.openxmlformats.org/officeDocument/2006/relationships/image" Target="../media/image8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7.xml"/><Relationship Id="rId13" Type="http://schemas.openxmlformats.org/officeDocument/2006/relationships/image" Target="../media/image86.png"/><Relationship Id="rId3" Type="http://schemas.openxmlformats.org/officeDocument/2006/relationships/image" Target="../media/image20.tiff"/><Relationship Id="rId7" Type="http://schemas.openxmlformats.org/officeDocument/2006/relationships/image" Target="../media/image83.png"/><Relationship Id="rId12" Type="http://schemas.openxmlformats.org/officeDocument/2006/relationships/customXml" Target="../ink/ink129.xml"/><Relationship Id="rId17" Type="http://schemas.openxmlformats.org/officeDocument/2006/relationships/image" Target="../media/image88.png"/><Relationship Id="rId2" Type="http://schemas.openxmlformats.org/officeDocument/2006/relationships/image" Target="../media/image1.png"/><Relationship Id="rId16" Type="http://schemas.openxmlformats.org/officeDocument/2006/relationships/customXml" Target="../ink/ink13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26.xml"/><Relationship Id="rId11" Type="http://schemas.openxmlformats.org/officeDocument/2006/relationships/image" Target="../media/image85.png"/><Relationship Id="rId5" Type="http://schemas.openxmlformats.org/officeDocument/2006/relationships/image" Target="../media/image820.png"/><Relationship Id="rId15" Type="http://schemas.openxmlformats.org/officeDocument/2006/relationships/image" Target="../media/image87.png"/><Relationship Id="rId10" Type="http://schemas.openxmlformats.org/officeDocument/2006/relationships/customXml" Target="../ink/ink128.xml"/><Relationship Id="rId4" Type="http://schemas.openxmlformats.org/officeDocument/2006/relationships/customXml" Target="../ink/ink125.xml"/><Relationship Id="rId9" Type="http://schemas.openxmlformats.org/officeDocument/2006/relationships/image" Target="../media/image84.png"/><Relationship Id="rId14" Type="http://schemas.openxmlformats.org/officeDocument/2006/relationships/customXml" Target="../ink/ink13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4.xml"/><Relationship Id="rId3" Type="http://schemas.openxmlformats.org/officeDocument/2006/relationships/image" Target="../media/image21.tiff"/><Relationship Id="rId7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33.xml"/><Relationship Id="rId5" Type="http://schemas.openxmlformats.org/officeDocument/2006/relationships/image" Target="../media/image90.png"/><Relationship Id="rId4" Type="http://schemas.openxmlformats.org/officeDocument/2006/relationships/customXml" Target="../ink/ink132.xml"/><Relationship Id="rId9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7.xml"/><Relationship Id="rId13" Type="http://schemas.openxmlformats.org/officeDocument/2006/relationships/image" Target="../media/image98.png"/><Relationship Id="rId18" Type="http://schemas.openxmlformats.org/officeDocument/2006/relationships/customXml" Target="../ink/ink142.xml"/><Relationship Id="rId3" Type="http://schemas.openxmlformats.org/officeDocument/2006/relationships/image" Target="../media/image22.tiff"/><Relationship Id="rId21" Type="http://schemas.openxmlformats.org/officeDocument/2006/relationships/image" Target="../media/image77.png"/><Relationship Id="rId7" Type="http://schemas.openxmlformats.org/officeDocument/2006/relationships/image" Target="../media/image95.png"/><Relationship Id="rId12" Type="http://schemas.openxmlformats.org/officeDocument/2006/relationships/customXml" Target="../ink/ink139.xml"/><Relationship Id="rId17" Type="http://schemas.openxmlformats.org/officeDocument/2006/relationships/image" Target="../media/image93.png"/><Relationship Id="rId25" Type="http://schemas.openxmlformats.org/officeDocument/2006/relationships/image" Target="../media/image101.png"/><Relationship Id="rId2" Type="http://schemas.openxmlformats.org/officeDocument/2006/relationships/image" Target="../media/image1.png"/><Relationship Id="rId16" Type="http://schemas.openxmlformats.org/officeDocument/2006/relationships/customXml" Target="../ink/ink141.xml"/><Relationship Id="rId20" Type="http://schemas.openxmlformats.org/officeDocument/2006/relationships/customXml" Target="../ink/ink143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36.xml"/><Relationship Id="rId11" Type="http://schemas.openxmlformats.org/officeDocument/2006/relationships/image" Target="../media/image97.png"/><Relationship Id="rId24" Type="http://schemas.openxmlformats.org/officeDocument/2006/relationships/customXml" Target="../ink/ink145.xml"/><Relationship Id="rId5" Type="http://schemas.openxmlformats.org/officeDocument/2006/relationships/image" Target="../media/image94.png"/><Relationship Id="rId15" Type="http://schemas.openxmlformats.org/officeDocument/2006/relationships/image" Target="../media/image89.png"/><Relationship Id="rId23" Type="http://schemas.openxmlformats.org/officeDocument/2006/relationships/image" Target="../media/image100.png"/><Relationship Id="rId10" Type="http://schemas.openxmlformats.org/officeDocument/2006/relationships/customXml" Target="../ink/ink138.xml"/><Relationship Id="rId19" Type="http://schemas.openxmlformats.org/officeDocument/2006/relationships/image" Target="../media/image99.png"/><Relationship Id="rId4" Type="http://schemas.openxmlformats.org/officeDocument/2006/relationships/customXml" Target="../ink/ink135.xml"/><Relationship Id="rId9" Type="http://schemas.openxmlformats.org/officeDocument/2006/relationships/image" Target="../media/image96.png"/><Relationship Id="rId14" Type="http://schemas.openxmlformats.org/officeDocument/2006/relationships/customXml" Target="../ink/ink140.xml"/><Relationship Id="rId22" Type="http://schemas.openxmlformats.org/officeDocument/2006/relationships/customXml" Target="../ink/ink14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8.xml"/><Relationship Id="rId13" Type="http://schemas.openxmlformats.org/officeDocument/2006/relationships/image" Target="../media/image104.png"/><Relationship Id="rId18" Type="http://schemas.openxmlformats.org/officeDocument/2006/relationships/customXml" Target="../ink/ink153.xml"/><Relationship Id="rId3" Type="http://schemas.openxmlformats.org/officeDocument/2006/relationships/image" Target="../media/image23.tiff"/><Relationship Id="rId7" Type="http://schemas.openxmlformats.org/officeDocument/2006/relationships/image" Target="../media/image1011.png"/><Relationship Id="rId12" Type="http://schemas.openxmlformats.org/officeDocument/2006/relationships/customXml" Target="../ink/ink150.xml"/><Relationship Id="rId17" Type="http://schemas.openxmlformats.org/officeDocument/2006/relationships/image" Target="../media/image106.png"/><Relationship Id="rId2" Type="http://schemas.openxmlformats.org/officeDocument/2006/relationships/image" Target="../media/image1.png"/><Relationship Id="rId16" Type="http://schemas.openxmlformats.org/officeDocument/2006/relationships/customXml" Target="../ink/ink152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47.xml"/><Relationship Id="rId11" Type="http://schemas.openxmlformats.org/officeDocument/2006/relationships/image" Target="../media/image103.png"/><Relationship Id="rId5" Type="http://schemas.openxmlformats.org/officeDocument/2006/relationships/image" Target="../media/image1000.png"/><Relationship Id="rId15" Type="http://schemas.openxmlformats.org/officeDocument/2006/relationships/image" Target="../media/image105.png"/><Relationship Id="rId10" Type="http://schemas.openxmlformats.org/officeDocument/2006/relationships/customXml" Target="../ink/ink149.xml"/><Relationship Id="rId19" Type="http://schemas.openxmlformats.org/officeDocument/2006/relationships/image" Target="../media/image180.png"/><Relationship Id="rId4" Type="http://schemas.openxmlformats.org/officeDocument/2006/relationships/customXml" Target="../ink/ink146.xml"/><Relationship Id="rId9" Type="http://schemas.openxmlformats.org/officeDocument/2006/relationships/image" Target="../media/image102.png"/><Relationship Id="rId14" Type="http://schemas.openxmlformats.org/officeDocument/2006/relationships/customXml" Target="../ink/ink15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6.xml"/><Relationship Id="rId3" Type="http://schemas.openxmlformats.org/officeDocument/2006/relationships/image" Target="../media/image24.tiff"/><Relationship Id="rId7" Type="http://schemas.openxmlformats.org/officeDocument/2006/relationships/image" Target="../media/image1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55.xml"/><Relationship Id="rId5" Type="http://schemas.openxmlformats.org/officeDocument/2006/relationships/image" Target="../media/image108.png"/><Relationship Id="rId4" Type="http://schemas.openxmlformats.org/officeDocument/2006/relationships/customXml" Target="../ink/ink154.xml"/><Relationship Id="rId9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58.xml"/><Relationship Id="rId5" Type="http://schemas.openxmlformats.org/officeDocument/2006/relationships/image" Target="../media/image112.png"/><Relationship Id="rId4" Type="http://schemas.openxmlformats.org/officeDocument/2006/relationships/customXml" Target="../ink/ink15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1.xml"/><Relationship Id="rId13" Type="http://schemas.openxmlformats.org/officeDocument/2006/relationships/image" Target="../media/image119.png"/><Relationship Id="rId3" Type="http://schemas.openxmlformats.org/officeDocument/2006/relationships/image" Target="../media/image26.tiff"/><Relationship Id="rId7" Type="http://schemas.openxmlformats.org/officeDocument/2006/relationships/image" Target="../media/image116.png"/><Relationship Id="rId12" Type="http://schemas.openxmlformats.org/officeDocument/2006/relationships/customXml" Target="../ink/ink16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60.xml"/><Relationship Id="rId11" Type="http://schemas.openxmlformats.org/officeDocument/2006/relationships/image" Target="../media/image118.png"/><Relationship Id="rId5" Type="http://schemas.openxmlformats.org/officeDocument/2006/relationships/image" Target="../media/image115.png"/><Relationship Id="rId10" Type="http://schemas.openxmlformats.org/officeDocument/2006/relationships/customXml" Target="../ink/ink162.xml"/><Relationship Id="rId4" Type="http://schemas.openxmlformats.org/officeDocument/2006/relationships/customXml" Target="../ink/ink159.xml"/><Relationship Id="rId9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6.xml"/><Relationship Id="rId3" Type="http://schemas.openxmlformats.org/officeDocument/2006/relationships/image" Target="../media/image27.tiff"/><Relationship Id="rId7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65.xml"/><Relationship Id="rId11" Type="http://schemas.openxmlformats.org/officeDocument/2006/relationships/image" Target="../media/image107.png"/><Relationship Id="rId5" Type="http://schemas.openxmlformats.org/officeDocument/2006/relationships/image" Target="../media/image121.png"/><Relationship Id="rId10" Type="http://schemas.openxmlformats.org/officeDocument/2006/relationships/customXml" Target="../ink/ink167.xml"/><Relationship Id="rId4" Type="http://schemas.openxmlformats.org/officeDocument/2006/relationships/customXml" Target="../ink/ink164.xml"/><Relationship Id="rId9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0.xml"/><Relationship Id="rId13" Type="http://schemas.openxmlformats.org/officeDocument/2006/relationships/image" Target="../media/image127.png"/><Relationship Id="rId3" Type="http://schemas.openxmlformats.org/officeDocument/2006/relationships/image" Target="../media/image28.tiff"/><Relationship Id="rId7" Type="http://schemas.openxmlformats.org/officeDocument/2006/relationships/image" Target="../media/image150.png"/><Relationship Id="rId12" Type="http://schemas.openxmlformats.org/officeDocument/2006/relationships/customXml" Target="../ink/ink17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69.xml"/><Relationship Id="rId11" Type="http://schemas.openxmlformats.org/officeDocument/2006/relationships/image" Target="../media/image126.png"/><Relationship Id="rId5" Type="http://schemas.openxmlformats.org/officeDocument/2006/relationships/image" Target="../media/image140.png"/><Relationship Id="rId10" Type="http://schemas.openxmlformats.org/officeDocument/2006/relationships/customXml" Target="../ink/ink171.xml"/><Relationship Id="rId4" Type="http://schemas.openxmlformats.org/officeDocument/2006/relationships/customXml" Target="../ink/ink168.xml"/><Relationship Id="rId9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13" Type="http://schemas.openxmlformats.org/officeDocument/2006/relationships/image" Target="../media/image18.png"/><Relationship Id="rId18" Type="http://schemas.openxmlformats.org/officeDocument/2006/relationships/customXml" Target="../ink/ink21.xml"/><Relationship Id="rId26" Type="http://schemas.openxmlformats.org/officeDocument/2006/relationships/customXml" Target="../ink/ink25.xml"/><Relationship Id="rId3" Type="http://schemas.openxmlformats.org/officeDocument/2006/relationships/image" Target="../media/image3.tiff"/><Relationship Id="rId21" Type="http://schemas.openxmlformats.org/officeDocument/2006/relationships/image" Target="../media/image22.png"/><Relationship Id="rId7" Type="http://schemas.openxmlformats.org/officeDocument/2006/relationships/image" Target="../media/image55.png"/><Relationship Id="rId12" Type="http://schemas.openxmlformats.org/officeDocument/2006/relationships/customXml" Target="../ink/ink18.xml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customXml" Target="../ink/ink20.xml"/><Relationship Id="rId20" Type="http://schemas.openxmlformats.org/officeDocument/2006/relationships/customXml" Target="../ink/ink22.xml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5.xml"/><Relationship Id="rId11" Type="http://schemas.openxmlformats.org/officeDocument/2006/relationships/image" Target="../media/image17.png"/><Relationship Id="rId24" Type="http://schemas.openxmlformats.org/officeDocument/2006/relationships/customXml" Target="../ink/ink24.xml"/><Relationship Id="rId5" Type="http://schemas.openxmlformats.org/officeDocument/2006/relationships/image" Target="../media/image42.png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28" Type="http://schemas.openxmlformats.org/officeDocument/2006/relationships/customXml" Target="../ink/ink26.xml"/><Relationship Id="rId10" Type="http://schemas.openxmlformats.org/officeDocument/2006/relationships/customXml" Target="../ink/ink17.xml"/><Relationship Id="rId19" Type="http://schemas.openxmlformats.org/officeDocument/2006/relationships/image" Target="../media/image21.png"/><Relationship Id="rId4" Type="http://schemas.openxmlformats.org/officeDocument/2006/relationships/customXml" Target="../ink/ink14.xml"/><Relationship Id="rId9" Type="http://schemas.openxmlformats.org/officeDocument/2006/relationships/image" Target="../media/image62.png"/><Relationship Id="rId14" Type="http://schemas.openxmlformats.org/officeDocument/2006/relationships/customXml" Target="../ink/ink19.xml"/><Relationship Id="rId22" Type="http://schemas.openxmlformats.org/officeDocument/2006/relationships/customXml" Target="../ink/ink23.xml"/><Relationship Id="rId27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5.xml"/><Relationship Id="rId13" Type="http://schemas.openxmlformats.org/officeDocument/2006/relationships/image" Target="../media/image134.png"/><Relationship Id="rId3" Type="http://schemas.openxmlformats.org/officeDocument/2006/relationships/image" Target="../media/image30.tiff"/><Relationship Id="rId7" Type="http://schemas.openxmlformats.org/officeDocument/2006/relationships/image" Target="../media/image131.png"/><Relationship Id="rId12" Type="http://schemas.openxmlformats.org/officeDocument/2006/relationships/customXml" Target="../ink/ink177.xml"/><Relationship Id="rId17" Type="http://schemas.openxmlformats.org/officeDocument/2006/relationships/image" Target="../media/image135.png"/><Relationship Id="rId2" Type="http://schemas.openxmlformats.org/officeDocument/2006/relationships/image" Target="../media/image1.png"/><Relationship Id="rId16" Type="http://schemas.openxmlformats.org/officeDocument/2006/relationships/customXml" Target="../ink/ink179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74.xml"/><Relationship Id="rId11" Type="http://schemas.openxmlformats.org/officeDocument/2006/relationships/image" Target="../media/image133.png"/><Relationship Id="rId5" Type="http://schemas.openxmlformats.org/officeDocument/2006/relationships/image" Target="../media/image130.png"/><Relationship Id="rId15" Type="http://schemas.openxmlformats.org/officeDocument/2006/relationships/image" Target="../media/image180.png"/><Relationship Id="rId10" Type="http://schemas.openxmlformats.org/officeDocument/2006/relationships/customXml" Target="../ink/ink176.xml"/><Relationship Id="rId4" Type="http://schemas.openxmlformats.org/officeDocument/2006/relationships/customXml" Target="../ink/ink173.xml"/><Relationship Id="rId9" Type="http://schemas.openxmlformats.org/officeDocument/2006/relationships/image" Target="../media/image132.png"/><Relationship Id="rId14" Type="http://schemas.openxmlformats.org/officeDocument/2006/relationships/customXml" Target="../ink/ink17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customXml" Target="../ink/ink18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3" Type="http://schemas.openxmlformats.org/officeDocument/2006/relationships/image" Target="../media/image4.tiff"/><Relationship Id="rId7" Type="http://schemas.openxmlformats.org/officeDocument/2006/relationships/image" Target="../media/image9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8.xml"/><Relationship Id="rId5" Type="http://schemas.openxmlformats.org/officeDocument/2006/relationships/image" Target="../media/image81.png"/><Relationship Id="rId4" Type="http://schemas.openxmlformats.org/officeDocument/2006/relationships/customXml" Target="../ink/ink27.xml"/><Relationship Id="rId9" Type="http://schemas.openxmlformats.org/officeDocument/2006/relationships/image" Target="../media/image10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13" Type="http://schemas.openxmlformats.org/officeDocument/2006/relationships/image" Target="../media/image16.png"/><Relationship Id="rId18" Type="http://schemas.openxmlformats.org/officeDocument/2006/relationships/customXml" Target="../ink/ink37.xml"/><Relationship Id="rId26" Type="http://schemas.openxmlformats.org/officeDocument/2006/relationships/customXml" Target="../ink/ink42.xml"/><Relationship Id="rId3" Type="http://schemas.openxmlformats.org/officeDocument/2006/relationships/customXml" Target="../ink/ink30.xml"/><Relationship Id="rId21" Type="http://schemas.openxmlformats.org/officeDocument/2006/relationships/image" Target="../media/image29.png"/><Relationship Id="rId7" Type="http://schemas.openxmlformats.org/officeDocument/2006/relationships/image" Target="../media/image136.png"/><Relationship Id="rId12" Type="http://schemas.openxmlformats.org/officeDocument/2006/relationships/customXml" Target="../ink/ink34.xml"/><Relationship Id="rId17" Type="http://schemas.openxmlformats.org/officeDocument/2006/relationships/image" Target="../media/image180.png"/><Relationship Id="rId25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customXml" Target="../ink/ink36.xml"/><Relationship Id="rId20" Type="http://schemas.openxmlformats.org/officeDocument/2006/relationships/customXml" Target="../ink/ink39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1.xml"/><Relationship Id="rId11" Type="http://schemas.openxmlformats.org/officeDocument/2006/relationships/image" Target="../media/image151.png"/><Relationship Id="rId24" Type="http://schemas.openxmlformats.org/officeDocument/2006/relationships/customXml" Target="../ink/ink41.xml"/><Relationship Id="rId5" Type="http://schemas.openxmlformats.org/officeDocument/2006/relationships/image" Target="../media/image5.tiff"/><Relationship Id="rId15" Type="http://schemas.openxmlformats.org/officeDocument/2006/relationships/image" Target="../media/image170.png"/><Relationship Id="rId23" Type="http://schemas.openxmlformats.org/officeDocument/2006/relationships/image" Target="../media/image30.png"/><Relationship Id="rId10" Type="http://schemas.openxmlformats.org/officeDocument/2006/relationships/customXml" Target="../ink/ink33.xml"/><Relationship Id="rId19" Type="http://schemas.openxmlformats.org/officeDocument/2006/relationships/customXml" Target="../ink/ink38.xml"/><Relationship Id="rId4" Type="http://schemas.openxmlformats.org/officeDocument/2006/relationships/image" Target="../media/image111.png"/><Relationship Id="rId9" Type="http://schemas.openxmlformats.org/officeDocument/2006/relationships/image" Target="../media/image141.png"/><Relationship Id="rId14" Type="http://schemas.openxmlformats.org/officeDocument/2006/relationships/customXml" Target="../ink/ink35.xml"/><Relationship Id="rId22" Type="http://schemas.openxmlformats.org/officeDocument/2006/relationships/customXml" Target="../ink/ink40.xml"/><Relationship Id="rId27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8" Type="http://schemas.openxmlformats.org/officeDocument/2006/relationships/customXml" Target="../ink/ink50.xml"/><Relationship Id="rId3" Type="http://schemas.openxmlformats.org/officeDocument/2006/relationships/customXml" Target="../ink/ink43.xml"/><Relationship Id="rId21" Type="http://schemas.openxmlformats.org/officeDocument/2006/relationships/image" Target="../media/image240.png"/><Relationship Id="rId7" Type="http://schemas.openxmlformats.org/officeDocument/2006/relationships/customXml" Target="../ink/ink45.xml"/><Relationship Id="rId12" Type="http://schemas.openxmlformats.org/officeDocument/2006/relationships/customXml" Target="../ink/ink48.xml"/><Relationship Id="rId17" Type="http://schemas.openxmlformats.org/officeDocument/2006/relationships/image" Target="../media/image220.png"/><Relationship Id="rId2" Type="http://schemas.openxmlformats.org/officeDocument/2006/relationships/image" Target="../media/image1.png"/><Relationship Id="rId16" Type="http://schemas.openxmlformats.org/officeDocument/2006/relationships/customXml" Target="../ink/ink49.xml"/><Relationship Id="rId20" Type="http://schemas.openxmlformats.org/officeDocument/2006/relationships/customXml" Target="../ink/ink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png"/><Relationship Id="rId11" Type="http://schemas.openxmlformats.org/officeDocument/2006/relationships/image" Target="../media/image6.tiff"/><Relationship Id="rId5" Type="http://schemas.openxmlformats.org/officeDocument/2006/relationships/customXml" Target="../ink/ink44.xml"/><Relationship Id="rId15" Type="http://schemas.openxmlformats.org/officeDocument/2006/relationships/image" Target="../media/image210.png"/><Relationship Id="rId10" Type="http://schemas.openxmlformats.org/officeDocument/2006/relationships/customXml" Target="../ink/ink47.xml"/><Relationship Id="rId19" Type="http://schemas.openxmlformats.org/officeDocument/2006/relationships/image" Target="../media/image230.png"/><Relationship Id="rId4" Type="http://schemas.openxmlformats.org/officeDocument/2006/relationships/image" Target="../media/image111.png"/><Relationship Id="rId9" Type="http://schemas.openxmlformats.org/officeDocument/2006/relationships/customXml" Target="../ink/ink4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4.xml"/><Relationship Id="rId13" Type="http://schemas.openxmlformats.org/officeDocument/2006/relationships/image" Target="../media/image36.png"/><Relationship Id="rId18" Type="http://schemas.openxmlformats.org/officeDocument/2006/relationships/customXml" Target="../ink/ink59.xml"/><Relationship Id="rId3" Type="http://schemas.openxmlformats.org/officeDocument/2006/relationships/image" Target="../media/image7.tiff"/><Relationship Id="rId21" Type="http://schemas.openxmlformats.org/officeDocument/2006/relationships/image" Target="../media/image40.png"/><Relationship Id="rId7" Type="http://schemas.openxmlformats.org/officeDocument/2006/relationships/image" Target="../media/image27.png"/><Relationship Id="rId12" Type="http://schemas.openxmlformats.org/officeDocument/2006/relationships/customXml" Target="../ink/ink56.xml"/><Relationship Id="rId17" Type="http://schemas.openxmlformats.org/officeDocument/2006/relationships/image" Target="../media/image38.png"/><Relationship Id="rId25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customXml" Target="../ink/ink58.xml"/><Relationship Id="rId20" Type="http://schemas.openxmlformats.org/officeDocument/2006/relationships/customXml" Target="../ink/ink60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53.xml"/><Relationship Id="rId11" Type="http://schemas.openxmlformats.org/officeDocument/2006/relationships/image" Target="../media/image35.png"/><Relationship Id="rId24" Type="http://schemas.openxmlformats.org/officeDocument/2006/relationships/customXml" Target="../ink/ink62.xml"/><Relationship Id="rId5" Type="http://schemas.openxmlformats.org/officeDocument/2006/relationships/image" Target="../media/image260.png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10" Type="http://schemas.openxmlformats.org/officeDocument/2006/relationships/customXml" Target="../ink/ink55.xml"/><Relationship Id="rId19" Type="http://schemas.openxmlformats.org/officeDocument/2006/relationships/image" Target="../media/image39.png"/><Relationship Id="rId4" Type="http://schemas.openxmlformats.org/officeDocument/2006/relationships/customXml" Target="../ink/ink52.xml"/><Relationship Id="rId9" Type="http://schemas.openxmlformats.org/officeDocument/2006/relationships/image" Target="../media/image28.png"/><Relationship Id="rId14" Type="http://schemas.openxmlformats.org/officeDocument/2006/relationships/customXml" Target="../ink/ink57.xml"/><Relationship Id="rId22" Type="http://schemas.openxmlformats.org/officeDocument/2006/relationships/customXml" Target="../ink/ink6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65.xml"/><Relationship Id="rId13" Type="http://schemas.openxmlformats.org/officeDocument/2006/relationships/image" Target="../media/image49.png"/><Relationship Id="rId18" Type="http://schemas.openxmlformats.org/officeDocument/2006/relationships/customXml" Target="../ink/ink70.xml"/><Relationship Id="rId3" Type="http://schemas.openxmlformats.org/officeDocument/2006/relationships/image" Target="../media/image8.tiff"/><Relationship Id="rId21" Type="http://schemas.openxmlformats.org/officeDocument/2006/relationships/image" Target="../media/image53.png"/><Relationship Id="rId7" Type="http://schemas.openxmlformats.org/officeDocument/2006/relationships/image" Target="../media/image46.png"/><Relationship Id="rId12" Type="http://schemas.openxmlformats.org/officeDocument/2006/relationships/customXml" Target="../ink/ink67.xml"/><Relationship Id="rId17" Type="http://schemas.openxmlformats.org/officeDocument/2006/relationships/image" Target="../media/image51.png"/><Relationship Id="rId25" Type="http://schemas.openxmlformats.org/officeDocument/2006/relationships/image" Target="../media/image56.png"/><Relationship Id="rId2" Type="http://schemas.openxmlformats.org/officeDocument/2006/relationships/image" Target="../media/image1.png"/><Relationship Id="rId16" Type="http://schemas.openxmlformats.org/officeDocument/2006/relationships/customXml" Target="../ink/ink69.xml"/><Relationship Id="rId20" Type="http://schemas.openxmlformats.org/officeDocument/2006/relationships/customXml" Target="../ink/ink7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64.xml"/><Relationship Id="rId11" Type="http://schemas.openxmlformats.org/officeDocument/2006/relationships/image" Target="../media/image48.png"/><Relationship Id="rId24" Type="http://schemas.openxmlformats.org/officeDocument/2006/relationships/customXml" Target="../ink/ink73.xml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23" Type="http://schemas.openxmlformats.org/officeDocument/2006/relationships/image" Target="../media/image54.png"/><Relationship Id="rId10" Type="http://schemas.openxmlformats.org/officeDocument/2006/relationships/customXml" Target="../ink/ink66.xml"/><Relationship Id="rId19" Type="http://schemas.openxmlformats.org/officeDocument/2006/relationships/image" Target="../media/image52.png"/><Relationship Id="rId4" Type="http://schemas.openxmlformats.org/officeDocument/2006/relationships/customXml" Target="../ink/ink63.xml"/><Relationship Id="rId9" Type="http://schemas.openxmlformats.org/officeDocument/2006/relationships/image" Target="../media/image47.png"/><Relationship Id="rId14" Type="http://schemas.openxmlformats.org/officeDocument/2006/relationships/customXml" Target="../ink/ink68.xml"/><Relationship Id="rId22" Type="http://schemas.openxmlformats.org/officeDocument/2006/relationships/customXml" Target="../ink/ink7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6.xml"/><Relationship Id="rId13" Type="http://schemas.openxmlformats.org/officeDocument/2006/relationships/image" Target="../media/image350.png"/><Relationship Id="rId18" Type="http://schemas.openxmlformats.org/officeDocument/2006/relationships/customXml" Target="../ink/ink81.xml"/><Relationship Id="rId3" Type="http://schemas.openxmlformats.org/officeDocument/2006/relationships/image" Target="../media/image9.tiff"/><Relationship Id="rId21" Type="http://schemas.openxmlformats.org/officeDocument/2006/relationships/image" Target="../media/image60.png"/><Relationship Id="rId7" Type="http://schemas.openxmlformats.org/officeDocument/2006/relationships/image" Target="../media/image320.png"/><Relationship Id="rId12" Type="http://schemas.openxmlformats.org/officeDocument/2006/relationships/customXml" Target="../ink/ink78.xml"/><Relationship Id="rId17" Type="http://schemas.openxmlformats.org/officeDocument/2006/relationships/image" Target="../media/image58.png"/><Relationship Id="rId25" Type="http://schemas.openxmlformats.org/officeDocument/2006/relationships/image" Target="../media/image63.png"/><Relationship Id="rId2" Type="http://schemas.openxmlformats.org/officeDocument/2006/relationships/image" Target="../media/image1.png"/><Relationship Id="rId16" Type="http://schemas.openxmlformats.org/officeDocument/2006/relationships/customXml" Target="../ink/ink80.xml"/><Relationship Id="rId20" Type="http://schemas.openxmlformats.org/officeDocument/2006/relationships/customXml" Target="../ink/ink82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75.xml"/><Relationship Id="rId11" Type="http://schemas.openxmlformats.org/officeDocument/2006/relationships/image" Target="../media/image34.png"/><Relationship Id="rId24" Type="http://schemas.openxmlformats.org/officeDocument/2006/relationships/customXml" Target="../ink/ink84.xml"/><Relationship Id="rId5" Type="http://schemas.openxmlformats.org/officeDocument/2006/relationships/image" Target="../media/image310.png"/><Relationship Id="rId15" Type="http://schemas.openxmlformats.org/officeDocument/2006/relationships/image" Target="../media/image360.png"/><Relationship Id="rId23" Type="http://schemas.openxmlformats.org/officeDocument/2006/relationships/image" Target="../media/image61.png"/><Relationship Id="rId10" Type="http://schemas.openxmlformats.org/officeDocument/2006/relationships/customXml" Target="../ink/ink77.xml"/><Relationship Id="rId19" Type="http://schemas.openxmlformats.org/officeDocument/2006/relationships/image" Target="../media/image59.png"/><Relationship Id="rId4" Type="http://schemas.openxmlformats.org/officeDocument/2006/relationships/customXml" Target="../ink/ink74.xml"/><Relationship Id="rId9" Type="http://schemas.openxmlformats.org/officeDocument/2006/relationships/image" Target="../media/image33.png"/><Relationship Id="rId14" Type="http://schemas.openxmlformats.org/officeDocument/2006/relationships/customXml" Target="../ink/ink79.xml"/><Relationship Id="rId22" Type="http://schemas.openxmlformats.org/officeDocument/2006/relationships/customXml" Target="../ink/ink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Limburgse Vlaai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00C119B-33BC-4341-ABF3-0CF5C63F97C7}"/>
              </a:ext>
            </a:extLst>
          </p:cNvPr>
          <p:cNvSpPr txBox="1"/>
          <p:nvPr/>
        </p:nvSpPr>
        <p:spPr>
          <a:xfrm>
            <a:off x="4986338" y="3429000"/>
            <a:ext cx="1974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dirty="0"/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3634554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club 15 en 16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7882359" y="2013995"/>
            <a:ext cx="401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 </a:t>
            </a:r>
            <a:r>
              <a:rPr lang="nl-NL" dirty="0">
                <a:sym typeface="Wingdings" pitchFamily="2" charset="2"/>
              </a:rPr>
              <a:t>(</a:t>
            </a:r>
            <a:r>
              <a:rPr lang="nl-NL" dirty="0"/>
              <a:t>S-S-G)-R-H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FCC1DC-E78E-4A46-961F-C80E236623BA}"/>
              </a:ext>
            </a:extLst>
          </p:cNvPr>
          <p:cNvSpPr txBox="1"/>
          <p:nvPr/>
        </p:nvSpPr>
        <p:spPr>
          <a:xfrm>
            <a:off x="7048982" y="2939970"/>
            <a:ext cx="21379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15. Rijd T nr. 11</a:t>
            </a:r>
          </a:p>
          <a:p>
            <a:r>
              <a:rPr lang="nl-NL" dirty="0"/>
              <a:t>16. Langs “Terhorst”</a:t>
            </a:r>
          </a:p>
        </p:txBody>
      </p:sp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135891C9-5EBE-F840-B9AF-0B8E25733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4" y="1464185"/>
            <a:ext cx="5067300" cy="4737100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50AD291F-5C0C-0941-ACB3-689336B61C0B}"/>
              </a:ext>
            </a:extLst>
          </p:cNvPr>
          <p:cNvGrpSpPr/>
          <p:nvPr/>
        </p:nvGrpSpPr>
        <p:grpSpPr>
          <a:xfrm>
            <a:off x="167564" y="5430728"/>
            <a:ext cx="382680" cy="263880"/>
            <a:chOff x="167564" y="5430728"/>
            <a:chExt cx="38268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7" name="Inkt 16">
                  <a:extLst>
                    <a:ext uri="{FF2B5EF4-FFF2-40B4-BE49-F238E27FC236}">
                      <a16:creationId xmlns:a16="http://schemas.microsoft.com/office/drawing/2014/main" id="{B7F32981-1D7E-B040-9E72-8DDB074C355C}"/>
                    </a:ext>
                  </a:extLst>
                </p14:cNvPr>
                <p14:cNvContentPartPr/>
                <p14:nvPr/>
              </p14:nvContentPartPr>
              <p14:xfrm>
                <a:off x="167564" y="5437928"/>
                <a:ext cx="382680" cy="256680"/>
              </p14:xfrm>
            </p:contentPart>
          </mc:Choice>
          <mc:Fallback xmlns="">
            <p:pic>
              <p:nvPicPr>
                <p:cNvPr id="17" name="Inkt 16">
                  <a:extLst>
                    <a:ext uri="{FF2B5EF4-FFF2-40B4-BE49-F238E27FC236}">
                      <a16:creationId xmlns:a16="http://schemas.microsoft.com/office/drawing/2014/main" id="{B7F32981-1D7E-B040-9E72-8DDB074C355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8924" y="5428928"/>
                  <a:ext cx="40032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t 17">
                  <a:extLst>
                    <a:ext uri="{FF2B5EF4-FFF2-40B4-BE49-F238E27FC236}">
                      <a16:creationId xmlns:a16="http://schemas.microsoft.com/office/drawing/2014/main" id="{8E1018AA-0FD9-A443-BA6C-AA4A85B72E81}"/>
                    </a:ext>
                  </a:extLst>
                </p14:cNvPr>
                <p14:cNvContentPartPr/>
                <p14:nvPr/>
              </p14:nvContentPartPr>
              <p14:xfrm>
                <a:off x="439724" y="5430728"/>
                <a:ext cx="97920" cy="108000"/>
              </p14:xfrm>
            </p:contentPart>
          </mc:Choice>
          <mc:Fallback xmlns="">
            <p:pic>
              <p:nvPicPr>
                <p:cNvPr id="18" name="Inkt 17">
                  <a:extLst>
                    <a:ext uri="{FF2B5EF4-FFF2-40B4-BE49-F238E27FC236}">
                      <a16:creationId xmlns:a16="http://schemas.microsoft.com/office/drawing/2014/main" id="{8E1018AA-0FD9-A443-BA6C-AA4A85B72E8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1084" y="5421728"/>
                  <a:ext cx="115560" cy="12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540EE69E-E639-9748-A1A7-52EDD109E876}"/>
              </a:ext>
            </a:extLst>
          </p:cNvPr>
          <p:cNvGrpSpPr/>
          <p:nvPr/>
        </p:nvGrpSpPr>
        <p:grpSpPr>
          <a:xfrm>
            <a:off x="5773484" y="6167648"/>
            <a:ext cx="576000" cy="246960"/>
            <a:chOff x="5773484" y="6167648"/>
            <a:chExt cx="576000" cy="24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0" name="Inkt 19">
                  <a:extLst>
                    <a:ext uri="{FF2B5EF4-FFF2-40B4-BE49-F238E27FC236}">
                      <a16:creationId xmlns:a16="http://schemas.microsoft.com/office/drawing/2014/main" id="{0CF6DBE1-3F2D-FB47-8FB2-737288A7E3E4}"/>
                    </a:ext>
                  </a:extLst>
                </p14:cNvPr>
                <p14:cNvContentPartPr/>
                <p14:nvPr/>
              </p14:nvContentPartPr>
              <p14:xfrm>
                <a:off x="5773484" y="6216248"/>
                <a:ext cx="540720" cy="62280"/>
              </p14:xfrm>
            </p:contentPart>
          </mc:Choice>
          <mc:Fallback xmlns="">
            <p:pic>
              <p:nvPicPr>
                <p:cNvPr id="20" name="Inkt 19">
                  <a:extLst>
                    <a:ext uri="{FF2B5EF4-FFF2-40B4-BE49-F238E27FC236}">
                      <a16:creationId xmlns:a16="http://schemas.microsoft.com/office/drawing/2014/main" id="{0CF6DBE1-3F2D-FB47-8FB2-737288A7E3E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64484" y="6207608"/>
                  <a:ext cx="55836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1" name="Inkt 20">
                  <a:extLst>
                    <a:ext uri="{FF2B5EF4-FFF2-40B4-BE49-F238E27FC236}">
                      <a16:creationId xmlns:a16="http://schemas.microsoft.com/office/drawing/2014/main" id="{DD5F3EB4-73A8-5A4D-B746-C2ED86E0F2E0}"/>
                    </a:ext>
                  </a:extLst>
                </p14:cNvPr>
                <p14:cNvContentPartPr/>
                <p14:nvPr/>
              </p14:nvContentPartPr>
              <p14:xfrm>
                <a:off x="6169844" y="6167648"/>
                <a:ext cx="179640" cy="246960"/>
              </p14:xfrm>
            </p:contentPart>
          </mc:Choice>
          <mc:Fallback xmlns="">
            <p:pic>
              <p:nvPicPr>
                <p:cNvPr id="21" name="Inkt 20">
                  <a:extLst>
                    <a:ext uri="{FF2B5EF4-FFF2-40B4-BE49-F238E27FC236}">
                      <a16:creationId xmlns:a16="http://schemas.microsoft.com/office/drawing/2014/main" id="{DD5F3EB4-73A8-5A4D-B746-C2ED86E0F2E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61204" y="6159008"/>
                  <a:ext cx="197280" cy="264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66351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club 17 en 18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7882359" y="2013995"/>
            <a:ext cx="401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Controleletters: </a:t>
            </a:r>
            <a:r>
              <a:rPr lang="nl-NL" dirty="0">
                <a:sym typeface="Wingdings" pitchFamily="2" charset="2"/>
              </a:rPr>
              <a:t>(U-V-U-V</a:t>
            </a:r>
            <a:r>
              <a:rPr lang="nl-NL" dirty="0"/>
              <a:t>)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FCC1DC-E78E-4A46-961F-C80E236623BA}"/>
              </a:ext>
            </a:extLst>
          </p:cNvPr>
          <p:cNvSpPr txBox="1"/>
          <p:nvPr/>
        </p:nvSpPr>
        <p:spPr>
          <a:xfrm>
            <a:off x="7048982" y="2939970"/>
            <a:ext cx="1829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17. Rijd T nr. 12</a:t>
            </a:r>
          </a:p>
          <a:p>
            <a:r>
              <a:rPr lang="nl-NL" dirty="0"/>
              <a:t>18. Langs “185.8”</a:t>
            </a:r>
          </a:p>
        </p:txBody>
      </p:sp>
      <p:pic>
        <p:nvPicPr>
          <p:cNvPr id="6" name="Afbeelding 5" descr="Afbeelding met tekst, kaart&#10;&#10;Automatisch gegenereerde beschrijving">
            <a:extLst>
              <a:ext uri="{FF2B5EF4-FFF2-40B4-BE49-F238E27FC236}">
                <a16:creationId xmlns:a16="http://schemas.microsoft.com/office/drawing/2014/main" id="{5DD51F80-BD50-1242-BCB1-AE6F6E79A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1464185"/>
            <a:ext cx="5346700" cy="4786144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47E3DAFC-9970-654B-B649-D3C2E73FE5A7}"/>
              </a:ext>
            </a:extLst>
          </p:cNvPr>
          <p:cNvGrpSpPr/>
          <p:nvPr/>
        </p:nvGrpSpPr>
        <p:grpSpPr>
          <a:xfrm>
            <a:off x="4894004" y="1132328"/>
            <a:ext cx="190440" cy="234720"/>
            <a:chOff x="4894004" y="1132328"/>
            <a:chExt cx="190440" cy="23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t 8">
                  <a:extLst>
                    <a:ext uri="{FF2B5EF4-FFF2-40B4-BE49-F238E27FC236}">
                      <a16:creationId xmlns:a16="http://schemas.microsoft.com/office/drawing/2014/main" id="{D4C8F8E2-153D-4744-89BC-C18C17F10C89}"/>
                    </a:ext>
                  </a:extLst>
                </p14:cNvPr>
                <p14:cNvContentPartPr/>
                <p14:nvPr/>
              </p14:nvContentPartPr>
              <p14:xfrm>
                <a:off x="4894004" y="1132328"/>
                <a:ext cx="129240" cy="234720"/>
              </p14:xfrm>
            </p:contentPart>
          </mc:Choice>
          <mc:Fallback xmlns="">
            <p:pic>
              <p:nvPicPr>
                <p:cNvPr id="9" name="Inkt 8">
                  <a:extLst>
                    <a:ext uri="{FF2B5EF4-FFF2-40B4-BE49-F238E27FC236}">
                      <a16:creationId xmlns:a16="http://schemas.microsoft.com/office/drawing/2014/main" id="{D4C8F8E2-153D-4744-89BC-C18C17F10C8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85004" y="1123688"/>
                  <a:ext cx="14688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05518221-869F-0C45-82FA-027FCCBD7A6C}"/>
                    </a:ext>
                  </a:extLst>
                </p14:cNvPr>
                <p14:cNvContentPartPr/>
                <p14:nvPr/>
              </p14:nvContentPartPr>
              <p14:xfrm>
                <a:off x="4906964" y="1135568"/>
                <a:ext cx="119160" cy="4464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05518221-869F-0C45-82FA-027FCCBD7A6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98324" y="1126928"/>
                  <a:ext cx="1368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t 12">
                  <a:extLst>
                    <a:ext uri="{FF2B5EF4-FFF2-40B4-BE49-F238E27FC236}">
                      <a16:creationId xmlns:a16="http://schemas.microsoft.com/office/drawing/2014/main" id="{0733E369-B4CF-E746-AD60-E2AB548B7EED}"/>
                    </a:ext>
                  </a:extLst>
                </p14:cNvPr>
                <p14:cNvContentPartPr/>
                <p14:nvPr/>
              </p14:nvContentPartPr>
              <p14:xfrm>
                <a:off x="5032244" y="1135568"/>
                <a:ext cx="52200" cy="115920"/>
              </p14:xfrm>
            </p:contentPart>
          </mc:Choice>
          <mc:Fallback xmlns="">
            <p:pic>
              <p:nvPicPr>
                <p:cNvPr id="13" name="Inkt 12">
                  <a:extLst>
                    <a:ext uri="{FF2B5EF4-FFF2-40B4-BE49-F238E27FC236}">
                      <a16:creationId xmlns:a16="http://schemas.microsoft.com/office/drawing/2014/main" id="{0733E369-B4CF-E746-AD60-E2AB548B7EE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23244" y="1126928"/>
                  <a:ext cx="69840" cy="13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AEDBA8E0-1E3F-ED45-8688-8842826C88C3}"/>
              </a:ext>
            </a:extLst>
          </p:cNvPr>
          <p:cNvGrpSpPr/>
          <p:nvPr/>
        </p:nvGrpSpPr>
        <p:grpSpPr>
          <a:xfrm>
            <a:off x="72164" y="5439008"/>
            <a:ext cx="229680" cy="117720"/>
            <a:chOff x="72164" y="5439008"/>
            <a:chExt cx="229680" cy="11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Inkt 14">
                  <a:extLst>
                    <a:ext uri="{FF2B5EF4-FFF2-40B4-BE49-F238E27FC236}">
                      <a16:creationId xmlns:a16="http://schemas.microsoft.com/office/drawing/2014/main" id="{36730EA6-01EE-9142-A0A0-58B6762A013E}"/>
                    </a:ext>
                  </a:extLst>
                </p14:cNvPr>
                <p14:cNvContentPartPr/>
                <p14:nvPr/>
              </p14:nvContentPartPr>
              <p14:xfrm>
                <a:off x="72164" y="5446928"/>
                <a:ext cx="220680" cy="42480"/>
              </p14:xfrm>
            </p:contentPart>
          </mc:Choice>
          <mc:Fallback xmlns="">
            <p:pic>
              <p:nvPicPr>
                <p:cNvPr id="15" name="Inkt 14">
                  <a:extLst>
                    <a:ext uri="{FF2B5EF4-FFF2-40B4-BE49-F238E27FC236}">
                      <a16:creationId xmlns:a16="http://schemas.microsoft.com/office/drawing/2014/main" id="{36730EA6-01EE-9142-A0A0-58B6762A013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3524" y="5438288"/>
                  <a:ext cx="23832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t 15">
                  <a:extLst>
                    <a:ext uri="{FF2B5EF4-FFF2-40B4-BE49-F238E27FC236}">
                      <a16:creationId xmlns:a16="http://schemas.microsoft.com/office/drawing/2014/main" id="{BB3D0341-1ED7-BB44-B5ED-3F1902E508AB}"/>
                    </a:ext>
                  </a:extLst>
                </p14:cNvPr>
                <p14:cNvContentPartPr/>
                <p14:nvPr/>
              </p14:nvContentPartPr>
              <p14:xfrm>
                <a:off x="245684" y="5439008"/>
                <a:ext cx="56160" cy="117720"/>
              </p14:xfrm>
            </p:contentPart>
          </mc:Choice>
          <mc:Fallback xmlns="">
            <p:pic>
              <p:nvPicPr>
                <p:cNvPr id="16" name="Inkt 15">
                  <a:extLst>
                    <a:ext uri="{FF2B5EF4-FFF2-40B4-BE49-F238E27FC236}">
                      <a16:creationId xmlns:a16="http://schemas.microsoft.com/office/drawing/2014/main" id="{BB3D0341-1ED7-BB44-B5ED-3F1902E508A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6684" y="5430368"/>
                  <a:ext cx="73800" cy="13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t 23">
                <a:extLst>
                  <a:ext uri="{FF2B5EF4-FFF2-40B4-BE49-F238E27FC236}">
                    <a16:creationId xmlns:a16="http://schemas.microsoft.com/office/drawing/2014/main" id="{909B960D-38F8-7749-BD5F-56B13C593F1F}"/>
                  </a:ext>
                </a:extLst>
              </p14:cNvPr>
              <p14:cNvContentPartPr/>
              <p14:nvPr/>
            </p14:nvContentPartPr>
            <p14:xfrm>
              <a:off x="3397560" y="1638840"/>
              <a:ext cx="1181520" cy="673200"/>
            </p14:xfrm>
          </p:contentPart>
        </mc:Choice>
        <mc:Fallback xmlns="">
          <p:pic>
            <p:nvPicPr>
              <p:cNvPr id="24" name="Inkt 23">
                <a:extLst>
                  <a:ext uri="{FF2B5EF4-FFF2-40B4-BE49-F238E27FC236}">
                    <a16:creationId xmlns:a16="http://schemas.microsoft.com/office/drawing/2014/main" id="{909B960D-38F8-7749-BD5F-56B13C593F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88920" y="1629840"/>
                <a:ext cx="1199160" cy="69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5993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club 19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7882359" y="2013995"/>
            <a:ext cx="401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Controleletters: C-E-W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FCC1DC-E78E-4A46-961F-C80E236623BA}"/>
              </a:ext>
            </a:extLst>
          </p:cNvPr>
          <p:cNvSpPr txBox="1"/>
          <p:nvPr/>
        </p:nvSpPr>
        <p:spPr>
          <a:xfrm>
            <a:off x="7048982" y="2939970"/>
            <a:ext cx="349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19. Langs de B van “Bungalowpark”</a:t>
            </a:r>
          </a:p>
        </p:txBody>
      </p:sp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22A17C06-B8D5-A94D-B699-E4C7F9AB0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8" y="1651643"/>
            <a:ext cx="6793697" cy="3938929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801860A7-DDD2-394F-892B-FCE905556B8C}"/>
              </a:ext>
            </a:extLst>
          </p:cNvPr>
          <p:cNvGrpSpPr/>
          <p:nvPr/>
        </p:nvGrpSpPr>
        <p:grpSpPr>
          <a:xfrm>
            <a:off x="103844" y="5680208"/>
            <a:ext cx="394200" cy="271080"/>
            <a:chOff x="103844" y="5680208"/>
            <a:chExt cx="394200" cy="27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322798FF-F1B4-6C49-880B-194AF9BCEB2D}"/>
                    </a:ext>
                  </a:extLst>
                </p14:cNvPr>
                <p14:cNvContentPartPr/>
                <p14:nvPr/>
              </p14:nvContentPartPr>
              <p14:xfrm>
                <a:off x="103844" y="5680208"/>
                <a:ext cx="384480" cy="271080"/>
              </p14:xfrm>
            </p:contentPart>
          </mc:Choice>
          <mc:Fallback xmlns="">
            <p:pic>
              <p:nvPicPr>
                <p:cNvPr id="12" name="Inkt 11">
                  <a:extLst>
                    <a:ext uri="{FF2B5EF4-FFF2-40B4-BE49-F238E27FC236}">
                      <a16:creationId xmlns:a16="http://schemas.microsoft.com/office/drawing/2014/main" id="{322798FF-F1B4-6C49-880B-194AF9BCEB2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4844" y="5671568"/>
                  <a:ext cx="40212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" name="Inkt 16">
                  <a:extLst>
                    <a:ext uri="{FF2B5EF4-FFF2-40B4-BE49-F238E27FC236}">
                      <a16:creationId xmlns:a16="http://schemas.microsoft.com/office/drawing/2014/main" id="{278875F7-B02D-D342-BF81-4DB1A9150F2A}"/>
                    </a:ext>
                  </a:extLst>
                </p14:cNvPr>
                <p14:cNvContentPartPr/>
                <p14:nvPr/>
              </p14:nvContentPartPr>
              <p14:xfrm>
                <a:off x="456644" y="5700008"/>
                <a:ext cx="41400" cy="124560"/>
              </p14:xfrm>
            </p:contentPart>
          </mc:Choice>
          <mc:Fallback xmlns="">
            <p:pic>
              <p:nvPicPr>
                <p:cNvPr id="17" name="Inkt 16">
                  <a:extLst>
                    <a:ext uri="{FF2B5EF4-FFF2-40B4-BE49-F238E27FC236}">
                      <a16:creationId xmlns:a16="http://schemas.microsoft.com/office/drawing/2014/main" id="{278875F7-B02D-D342-BF81-4DB1A9150F2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8004" y="5691368"/>
                  <a:ext cx="59040" cy="14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E26B1877-47A8-5A47-8E09-F1ECCBD3B66F}"/>
              </a:ext>
            </a:extLst>
          </p:cNvPr>
          <p:cNvGrpSpPr/>
          <p:nvPr/>
        </p:nvGrpSpPr>
        <p:grpSpPr>
          <a:xfrm>
            <a:off x="6561164" y="1041968"/>
            <a:ext cx="409320" cy="543960"/>
            <a:chOff x="6561164" y="1041968"/>
            <a:chExt cx="409320" cy="54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t 18">
                  <a:extLst>
                    <a:ext uri="{FF2B5EF4-FFF2-40B4-BE49-F238E27FC236}">
                      <a16:creationId xmlns:a16="http://schemas.microsoft.com/office/drawing/2014/main" id="{A054AB72-5A02-9047-ADA7-6DA5F37E4F79}"/>
                    </a:ext>
                  </a:extLst>
                </p14:cNvPr>
                <p14:cNvContentPartPr/>
                <p14:nvPr/>
              </p14:nvContentPartPr>
              <p14:xfrm>
                <a:off x="6561164" y="1041968"/>
                <a:ext cx="297360" cy="543960"/>
              </p14:xfrm>
            </p:contentPart>
          </mc:Choice>
          <mc:Fallback xmlns="">
            <p:pic>
              <p:nvPicPr>
                <p:cNvPr id="19" name="Inkt 18">
                  <a:extLst>
                    <a:ext uri="{FF2B5EF4-FFF2-40B4-BE49-F238E27FC236}">
                      <a16:creationId xmlns:a16="http://schemas.microsoft.com/office/drawing/2014/main" id="{A054AB72-5A02-9047-ADA7-6DA5F37E4F7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552164" y="1032968"/>
                  <a:ext cx="31500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t 19">
                  <a:extLst>
                    <a:ext uri="{FF2B5EF4-FFF2-40B4-BE49-F238E27FC236}">
                      <a16:creationId xmlns:a16="http://schemas.microsoft.com/office/drawing/2014/main" id="{9C163B33-AC08-F942-87F0-BF61CB603CA6}"/>
                    </a:ext>
                  </a:extLst>
                </p14:cNvPr>
                <p14:cNvContentPartPr/>
                <p14:nvPr/>
              </p14:nvContentPartPr>
              <p14:xfrm>
                <a:off x="6722444" y="1054208"/>
                <a:ext cx="140040" cy="117720"/>
              </p14:xfrm>
            </p:contentPart>
          </mc:Choice>
          <mc:Fallback xmlns="">
            <p:pic>
              <p:nvPicPr>
                <p:cNvPr id="20" name="Inkt 19">
                  <a:extLst>
                    <a:ext uri="{FF2B5EF4-FFF2-40B4-BE49-F238E27FC236}">
                      <a16:creationId xmlns:a16="http://schemas.microsoft.com/office/drawing/2014/main" id="{9C163B33-AC08-F942-87F0-BF61CB603CA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13804" y="1045208"/>
                  <a:ext cx="15768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2" name="Inkt 21">
                  <a:extLst>
                    <a:ext uri="{FF2B5EF4-FFF2-40B4-BE49-F238E27FC236}">
                      <a16:creationId xmlns:a16="http://schemas.microsoft.com/office/drawing/2014/main" id="{151679C1-4445-F14D-89F2-E4818655408D}"/>
                    </a:ext>
                  </a:extLst>
                </p14:cNvPr>
                <p14:cNvContentPartPr/>
                <p14:nvPr/>
              </p14:nvContentPartPr>
              <p14:xfrm>
                <a:off x="6880844" y="1062128"/>
                <a:ext cx="89640" cy="186840"/>
              </p14:xfrm>
            </p:contentPart>
          </mc:Choice>
          <mc:Fallback xmlns="">
            <p:pic>
              <p:nvPicPr>
                <p:cNvPr id="22" name="Inkt 21">
                  <a:extLst>
                    <a:ext uri="{FF2B5EF4-FFF2-40B4-BE49-F238E27FC236}">
                      <a16:creationId xmlns:a16="http://schemas.microsoft.com/office/drawing/2014/main" id="{151679C1-4445-F14D-89F2-E4818655408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71844" y="1053488"/>
                  <a:ext cx="107280" cy="204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74120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club 20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7882359" y="2013995"/>
            <a:ext cx="401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Controleletters: D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FCC1DC-E78E-4A46-961F-C80E236623BA}"/>
              </a:ext>
            </a:extLst>
          </p:cNvPr>
          <p:cNvSpPr txBox="1"/>
          <p:nvPr/>
        </p:nvSpPr>
        <p:spPr>
          <a:xfrm>
            <a:off x="6935946" y="2939970"/>
            <a:ext cx="1628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20. Langs Kapel</a:t>
            </a:r>
          </a:p>
        </p:txBody>
      </p:sp>
      <p:pic>
        <p:nvPicPr>
          <p:cNvPr id="6" name="Afbeelding 5" descr="Afbeelding met tekst, kaart&#10;&#10;Automatisch gegenereerde beschrijving">
            <a:extLst>
              <a:ext uri="{FF2B5EF4-FFF2-40B4-BE49-F238E27FC236}">
                <a16:creationId xmlns:a16="http://schemas.microsoft.com/office/drawing/2014/main" id="{4F41F3C7-E706-4E48-83DA-E1E042DAF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8" y="1776551"/>
            <a:ext cx="5435600" cy="3619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2FECB439-D25B-7245-A3C1-38F7E9981AF0}"/>
                  </a:ext>
                </a:extLst>
              </p14:cNvPr>
              <p14:cNvContentPartPr/>
              <p14:nvPr/>
            </p14:nvContentPartPr>
            <p14:xfrm>
              <a:off x="5944484" y="4987208"/>
              <a:ext cx="580680" cy="183600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2FECB439-D25B-7245-A3C1-38F7E9981A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35484" y="4978208"/>
                <a:ext cx="59832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8CF02B2E-1F64-7344-92E7-7A7DB5982B62}"/>
                  </a:ext>
                </a:extLst>
              </p14:cNvPr>
              <p14:cNvContentPartPr/>
              <p14:nvPr/>
            </p14:nvContentPartPr>
            <p14:xfrm>
              <a:off x="64604" y="3662408"/>
              <a:ext cx="186480" cy="102960"/>
            </p14:xfrm>
          </p:contentPart>
        </mc:Choice>
        <mc:Fallback xmlns=""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8CF02B2E-1F64-7344-92E7-7A7DB5982B6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964" y="3653768"/>
                <a:ext cx="204120" cy="12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1097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club 21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6935945" y="2041620"/>
            <a:ext cx="472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Controleletters: A-(Z-E-O)-H 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FCC1DC-E78E-4A46-961F-C80E236623BA}"/>
              </a:ext>
            </a:extLst>
          </p:cNvPr>
          <p:cNvSpPr txBox="1"/>
          <p:nvPr/>
        </p:nvSpPr>
        <p:spPr>
          <a:xfrm>
            <a:off x="6935945" y="2939970"/>
            <a:ext cx="468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21. Rijd T nrs. 13,14 en 15 (15 volgende dia)</a:t>
            </a:r>
          </a:p>
        </p:txBody>
      </p:sp>
      <p:pic>
        <p:nvPicPr>
          <p:cNvPr id="14" name="Afbeelding 13" descr="Afbeelding met tekst, kaart&#10;&#10;Automatisch gegenereerde beschrijving">
            <a:extLst>
              <a:ext uri="{FF2B5EF4-FFF2-40B4-BE49-F238E27FC236}">
                <a16:creationId xmlns:a16="http://schemas.microsoft.com/office/drawing/2014/main" id="{7D8CDAE5-8985-E341-9F76-77F00BE1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5" y="1325880"/>
            <a:ext cx="3746500" cy="5363916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109194A0-F144-9343-B9C3-7FAB95D67EFA}"/>
              </a:ext>
            </a:extLst>
          </p:cNvPr>
          <p:cNvGrpSpPr/>
          <p:nvPr/>
        </p:nvGrpSpPr>
        <p:grpSpPr>
          <a:xfrm>
            <a:off x="4344885" y="6221520"/>
            <a:ext cx="750960" cy="217080"/>
            <a:chOff x="4344885" y="6221520"/>
            <a:chExt cx="750960" cy="21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6" name="Inkt 15">
                  <a:extLst>
                    <a:ext uri="{FF2B5EF4-FFF2-40B4-BE49-F238E27FC236}">
                      <a16:creationId xmlns:a16="http://schemas.microsoft.com/office/drawing/2014/main" id="{757BB064-A93C-1E42-826C-989B9EDA63E8}"/>
                    </a:ext>
                  </a:extLst>
                </p14:cNvPr>
                <p14:cNvContentPartPr/>
                <p14:nvPr/>
              </p14:nvContentPartPr>
              <p14:xfrm>
                <a:off x="4370805" y="6226200"/>
                <a:ext cx="725040" cy="140400"/>
              </p14:xfrm>
            </p:contentPart>
          </mc:Choice>
          <mc:Fallback xmlns="">
            <p:pic>
              <p:nvPicPr>
                <p:cNvPr id="16" name="Inkt 15">
                  <a:extLst>
                    <a:ext uri="{FF2B5EF4-FFF2-40B4-BE49-F238E27FC236}">
                      <a16:creationId xmlns:a16="http://schemas.microsoft.com/office/drawing/2014/main" id="{757BB064-A93C-1E42-826C-989B9EDA63E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61805" y="6217560"/>
                  <a:ext cx="7426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" name="Inkt 16">
                  <a:extLst>
                    <a:ext uri="{FF2B5EF4-FFF2-40B4-BE49-F238E27FC236}">
                      <a16:creationId xmlns:a16="http://schemas.microsoft.com/office/drawing/2014/main" id="{BCB99869-CC29-A04C-AC21-6BAFB6953B9A}"/>
                    </a:ext>
                  </a:extLst>
                </p14:cNvPr>
                <p14:cNvContentPartPr/>
                <p14:nvPr/>
              </p14:nvContentPartPr>
              <p14:xfrm>
                <a:off x="4344885" y="6221520"/>
                <a:ext cx="213840" cy="217080"/>
              </p14:xfrm>
            </p:contentPart>
          </mc:Choice>
          <mc:Fallback xmlns="">
            <p:pic>
              <p:nvPicPr>
                <p:cNvPr id="17" name="Inkt 16">
                  <a:extLst>
                    <a:ext uri="{FF2B5EF4-FFF2-40B4-BE49-F238E27FC236}">
                      <a16:creationId xmlns:a16="http://schemas.microsoft.com/office/drawing/2014/main" id="{BCB99869-CC29-A04C-AC21-6BAFB6953B9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36245" y="6212520"/>
                  <a:ext cx="231480" cy="23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t 18">
                <a:extLst>
                  <a:ext uri="{FF2B5EF4-FFF2-40B4-BE49-F238E27FC236}">
                    <a16:creationId xmlns:a16="http://schemas.microsoft.com/office/drawing/2014/main" id="{41FD6045-FD06-CE48-A214-6D308428D49F}"/>
                  </a:ext>
                </a:extLst>
              </p14:cNvPr>
              <p14:cNvContentPartPr/>
              <p14:nvPr/>
            </p14:nvContentPartPr>
            <p14:xfrm>
              <a:off x="1249080" y="1094160"/>
              <a:ext cx="408240" cy="241560"/>
            </p14:xfrm>
          </p:contentPart>
        </mc:Choice>
        <mc:Fallback xmlns="">
          <p:pic>
            <p:nvPicPr>
              <p:cNvPr id="19" name="Inkt 18">
                <a:extLst>
                  <a:ext uri="{FF2B5EF4-FFF2-40B4-BE49-F238E27FC236}">
                    <a16:creationId xmlns:a16="http://schemas.microsoft.com/office/drawing/2014/main" id="{41FD6045-FD06-CE48-A214-6D308428D4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40080" y="1085520"/>
                <a:ext cx="425880" cy="25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0271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club 21 en 22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6935945" y="2041620"/>
            <a:ext cx="472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Controleletters: (K-J-I)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FCC1DC-E78E-4A46-961F-C80E236623BA}"/>
              </a:ext>
            </a:extLst>
          </p:cNvPr>
          <p:cNvSpPr txBox="1"/>
          <p:nvPr/>
        </p:nvSpPr>
        <p:spPr>
          <a:xfrm>
            <a:off x="6935945" y="2967335"/>
            <a:ext cx="4686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21. Rijd T nrs. 13,14 en </a:t>
            </a:r>
            <a:r>
              <a:rPr lang="nl-NL" sz="1600" dirty="0"/>
              <a:t>15</a:t>
            </a:r>
            <a:endParaRPr lang="nl-NL" dirty="0"/>
          </a:p>
          <a:p>
            <a:r>
              <a:rPr lang="nl-NL" dirty="0"/>
              <a:t>22. Langs “Gorisweg”</a:t>
            </a:r>
          </a:p>
        </p:txBody>
      </p:sp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A3B1EDE6-F951-1F4C-94DB-7FE14E747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8" y="1648177"/>
            <a:ext cx="5217836" cy="3928533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94104BE3-1366-D74E-BF89-41CCC4F79A3C}"/>
              </a:ext>
            </a:extLst>
          </p:cNvPr>
          <p:cNvGrpSpPr/>
          <p:nvPr/>
        </p:nvGrpSpPr>
        <p:grpSpPr>
          <a:xfrm>
            <a:off x="1282347" y="5717288"/>
            <a:ext cx="182880" cy="367200"/>
            <a:chOff x="1282347" y="5717288"/>
            <a:chExt cx="182880" cy="36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t 5">
                  <a:extLst>
                    <a:ext uri="{FF2B5EF4-FFF2-40B4-BE49-F238E27FC236}">
                      <a16:creationId xmlns:a16="http://schemas.microsoft.com/office/drawing/2014/main" id="{0910AACC-36B0-1D48-B0CE-01FFA4A74062}"/>
                    </a:ext>
                  </a:extLst>
                </p14:cNvPr>
                <p14:cNvContentPartPr/>
                <p14:nvPr/>
              </p14:nvContentPartPr>
              <p14:xfrm>
                <a:off x="1282347" y="5717288"/>
                <a:ext cx="111600" cy="367200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0910AACC-36B0-1D48-B0CE-01FFA4A7406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73347" y="5708288"/>
                  <a:ext cx="12924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t 8">
                  <a:extLst>
                    <a:ext uri="{FF2B5EF4-FFF2-40B4-BE49-F238E27FC236}">
                      <a16:creationId xmlns:a16="http://schemas.microsoft.com/office/drawing/2014/main" id="{1E79550D-27B2-EB4F-95D7-7F0D82BB4686}"/>
                    </a:ext>
                  </a:extLst>
                </p14:cNvPr>
                <p14:cNvContentPartPr/>
                <p14:nvPr/>
              </p14:nvContentPartPr>
              <p14:xfrm>
                <a:off x="1311507" y="5725928"/>
                <a:ext cx="71640" cy="63360"/>
              </p14:xfrm>
            </p:contentPart>
          </mc:Choice>
          <mc:Fallback xmlns="">
            <p:pic>
              <p:nvPicPr>
                <p:cNvPr id="9" name="Inkt 8">
                  <a:extLst>
                    <a:ext uri="{FF2B5EF4-FFF2-40B4-BE49-F238E27FC236}">
                      <a16:creationId xmlns:a16="http://schemas.microsoft.com/office/drawing/2014/main" id="{1E79550D-27B2-EB4F-95D7-7F0D82BB468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02867" y="5716928"/>
                  <a:ext cx="8928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t 14">
                  <a:extLst>
                    <a:ext uri="{FF2B5EF4-FFF2-40B4-BE49-F238E27FC236}">
                      <a16:creationId xmlns:a16="http://schemas.microsoft.com/office/drawing/2014/main" id="{BCD3809C-9EF9-F74C-B065-6862EC49753B}"/>
                    </a:ext>
                  </a:extLst>
                </p14:cNvPr>
                <p14:cNvContentPartPr/>
                <p14:nvPr/>
              </p14:nvContentPartPr>
              <p14:xfrm>
                <a:off x="1388547" y="5742488"/>
                <a:ext cx="76680" cy="67680"/>
              </p14:xfrm>
            </p:contentPart>
          </mc:Choice>
          <mc:Fallback xmlns="">
            <p:pic>
              <p:nvPicPr>
                <p:cNvPr id="15" name="Inkt 14">
                  <a:extLst>
                    <a:ext uri="{FF2B5EF4-FFF2-40B4-BE49-F238E27FC236}">
                      <a16:creationId xmlns:a16="http://schemas.microsoft.com/office/drawing/2014/main" id="{BCD3809C-9EF9-F74C-B065-6862EC49753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79547" y="5733848"/>
                  <a:ext cx="94320" cy="85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45626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club 23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6935945" y="2041620"/>
            <a:ext cx="472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Controleletters: (K-M-D-K)-(Y-E-Y)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FCC1DC-E78E-4A46-961F-C80E236623BA}"/>
              </a:ext>
            </a:extLst>
          </p:cNvPr>
          <p:cNvSpPr txBox="1"/>
          <p:nvPr/>
        </p:nvSpPr>
        <p:spPr>
          <a:xfrm>
            <a:off x="6935945" y="2951545"/>
            <a:ext cx="468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23. Rijd T nrs. 17 en 18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ECF76FE1-B08E-1244-A094-7CBFB33AC8DA}"/>
                  </a:ext>
                </a:extLst>
              </p14:cNvPr>
              <p14:cNvContentPartPr/>
              <p14:nvPr/>
            </p14:nvContentPartPr>
            <p14:xfrm>
              <a:off x="3932325" y="1522080"/>
              <a:ext cx="2160" cy="120960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ECF76FE1-B08E-1244-A094-7CBFB33AC8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3685" y="1513080"/>
                <a:ext cx="19800" cy="138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CC58268D-6F6B-4143-B9D0-6B476B78C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7" y="1285876"/>
            <a:ext cx="6808788" cy="42576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A5915E32-B700-6241-B9A8-B6AE8003FF0A}"/>
                  </a:ext>
                </a:extLst>
              </p14:cNvPr>
              <p14:cNvContentPartPr/>
              <p14:nvPr/>
            </p14:nvContentPartPr>
            <p14:xfrm>
              <a:off x="733725" y="578160"/>
              <a:ext cx="190440" cy="56340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A5915E32-B700-6241-B9A8-B6AE8003FF0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4725" y="569520"/>
                <a:ext cx="208080" cy="58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6AEB4388-E19F-FC4D-AE52-633EA8A3BA41}"/>
                  </a:ext>
                </a:extLst>
              </p14:cNvPr>
              <p14:cNvContentPartPr/>
              <p14:nvPr/>
            </p14:nvContentPartPr>
            <p14:xfrm>
              <a:off x="3904605" y="5640480"/>
              <a:ext cx="293400" cy="401040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6AEB4388-E19F-FC4D-AE52-633EA8A3BA4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95965" y="5631840"/>
                <a:ext cx="311040" cy="41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646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club 24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6935945" y="2041620"/>
            <a:ext cx="472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Controleletters: B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FCC1DC-E78E-4A46-961F-C80E236623BA}"/>
              </a:ext>
            </a:extLst>
          </p:cNvPr>
          <p:cNvSpPr txBox="1"/>
          <p:nvPr/>
        </p:nvSpPr>
        <p:spPr>
          <a:xfrm>
            <a:off x="6935945" y="2939970"/>
            <a:ext cx="468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24. Door “Wilhelminatoren”</a:t>
            </a:r>
          </a:p>
        </p:txBody>
      </p:sp>
      <p:pic>
        <p:nvPicPr>
          <p:cNvPr id="17" name="Afbeelding 16" descr="Afbeelding met tekst, kaart&#10;&#10;Automatisch gegenereerde beschrijving">
            <a:extLst>
              <a:ext uri="{FF2B5EF4-FFF2-40B4-BE49-F238E27FC236}">
                <a16:creationId xmlns:a16="http://schemas.microsoft.com/office/drawing/2014/main" id="{C2BB6BFC-B6D5-894D-8287-3A561FDA7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4" y="1150936"/>
            <a:ext cx="4532851" cy="51355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t 17">
                <a:extLst>
                  <a:ext uri="{FF2B5EF4-FFF2-40B4-BE49-F238E27FC236}">
                    <a16:creationId xmlns:a16="http://schemas.microsoft.com/office/drawing/2014/main" id="{D0168EF3-ECBE-2542-9213-4DF79ECD248B}"/>
                  </a:ext>
                </a:extLst>
              </p14:cNvPr>
              <p14:cNvContentPartPr/>
              <p14:nvPr/>
            </p14:nvContentPartPr>
            <p14:xfrm>
              <a:off x="3067245" y="5148360"/>
              <a:ext cx="179280" cy="568080"/>
            </p14:xfrm>
          </p:contentPart>
        </mc:Choice>
        <mc:Fallback xmlns="">
          <p:pic>
            <p:nvPicPr>
              <p:cNvPr id="18" name="Inkt 17">
                <a:extLst>
                  <a:ext uri="{FF2B5EF4-FFF2-40B4-BE49-F238E27FC236}">
                    <a16:creationId xmlns:a16="http://schemas.microsoft.com/office/drawing/2014/main" id="{D0168EF3-ECBE-2542-9213-4DF79ECD248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245" y="5139360"/>
                <a:ext cx="196920" cy="58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t 18">
                <a:extLst>
                  <a:ext uri="{FF2B5EF4-FFF2-40B4-BE49-F238E27FC236}">
                    <a16:creationId xmlns:a16="http://schemas.microsoft.com/office/drawing/2014/main" id="{4122DAC2-1090-8B42-A983-EDC64C00C3C1}"/>
                  </a:ext>
                </a:extLst>
              </p14:cNvPr>
              <p14:cNvContentPartPr/>
              <p14:nvPr/>
            </p14:nvContentPartPr>
            <p14:xfrm>
              <a:off x="3555765" y="1040400"/>
              <a:ext cx="182520" cy="122400"/>
            </p14:xfrm>
          </p:contentPart>
        </mc:Choice>
        <mc:Fallback xmlns="">
          <p:pic>
            <p:nvPicPr>
              <p:cNvPr id="19" name="Inkt 18">
                <a:extLst>
                  <a:ext uri="{FF2B5EF4-FFF2-40B4-BE49-F238E27FC236}">
                    <a16:creationId xmlns:a16="http://schemas.microsoft.com/office/drawing/2014/main" id="{4122DAC2-1090-8B42-A983-EDC64C00C3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46765" y="1031760"/>
                <a:ext cx="200160" cy="14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3144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6935945" y="2041620"/>
            <a:ext cx="472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Controleletters: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+mn-lt"/>
              </a:rPr>
              <a:t>Limburgse Vlaai: opdracht club 25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FCC1DC-E78E-4A46-961F-C80E236623BA}"/>
              </a:ext>
            </a:extLst>
          </p:cNvPr>
          <p:cNvSpPr txBox="1"/>
          <p:nvPr/>
        </p:nvSpPr>
        <p:spPr>
          <a:xfrm>
            <a:off x="6935945" y="2939970"/>
            <a:ext cx="468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25. Finish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1AC36234-FDFA-0C4F-974D-2FC0EAA2C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8" y="1320800"/>
            <a:ext cx="3035300" cy="421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D4AFDF25-3074-3942-9D5F-DEA7B94D919A}"/>
                  </a:ext>
                </a:extLst>
              </p14:cNvPr>
              <p14:cNvContentPartPr/>
              <p14:nvPr/>
            </p14:nvContentPartPr>
            <p14:xfrm>
              <a:off x="1515840" y="5649960"/>
              <a:ext cx="418320" cy="50436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D4AFDF25-3074-3942-9D5F-DEA7B94D91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07200" y="5641320"/>
                <a:ext cx="435960" cy="52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0045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sport 1,2,3 en 4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53779C64-3345-294D-9829-4D38DF60A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5" y="1689100"/>
            <a:ext cx="7373073" cy="3479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B0E38DA-6374-AF44-87E4-2ECDCA753B37}"/>
              </a:ext>
            </a:extLst>
          </p:cNvPr>
          <p:cNvSpPr txBox="1"/>
          <p:nvPr/>
        </p:nvSpPr>
        <p:spPr>
          <a:xfrm>
            <a:off x="8194877" y="2013995"/>
            <a:ext cx="379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Controleletters: (B-B)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3C6C32B-FA80-3F4D-A9A5-4592CFC9DA60}"/>
              </a:ext>
            </a:extLst>
          </p:cNvPr>
          <p:cNvSpPr txBox="1"/>
          <p:nvPr/>
        </p:nvSpPr>
        <p:spPr>
          <a:xfrm>
            <a:off x="8286881" y="3252486"/>
            <a:ext cx="34385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1.Start</a:t>
            </a:r>
          </a:p>
          <a:p>
            <a:r>
              <a:rPr lang="nl-NL" dirty="0"/>
              <a:t>2.Door de s van “Meertensgroeve”</a:t>
            </a:r>
          </a:p>
          <a:p>
            <a:r>
              <a:rPr lang="nl-NL" dirty="0"/>
              <a:t>3. rijdt één T</a:t>
            </a:r>
          </a:p>
          <a:p>
            <a:r>
              <a:rPr lang="nl-NL" dirty="0"/>
              <a:t>4. Langs de s van “Mees”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A2A12CD-D29E-B042-8A19-866B7C788C52}"/>
              </a:ext>
            </a:extLst>
          </p:cNvPr>
          <p:cNvSpPr txBox="1"/>
          <p:nvPr/>
        </p:nvSpPr>
        <p:spPr>
          <a:xfrm>
            <a:off x="466550" y="3429000"/>
            <a:ext cx="505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B1E2C483-6B6B-7345-B93C-30828AF7766B}"/>
              </a:ext>
            </a:extLst>
          </p:cNvPr>
          <p:cNvGrpSpPr/>
          <p:nvPr/>
        </p:nvGrpSpPr>
        <p:grpSpPr>
          <a:xfrm>
            <a:off x="8145240" y="1889760"/>
            <a:ext cx="201240" cy="469440"/>
            <a:chOff x="8145240" y="1889760"/>
            <a:chExt cx="201240" cy="46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t 8">
                  <a:extLst>
                    <a:ext uri="{FF2B5EF4-FFF2-40B4-BE49-F238E27FC236}">
                      <a16:creationId xmlns:a16="http://schemas.microsoft.com/office/drawing/2014/main" id="{EEF4C606-68A6-3A4A-A4D4-56D2B76600B7}"/>
                    </a:ext>
                  </a:extLst>
                </p14:cNvPr>
                <p14:cNvContentPartPr/>
                <p14:nvPr/>
              </p14:nvContentPartPr>
              <p14:xfrm>
                <a:off x="8169720" y="1889760"/>
                <a:ext cx="176760" cy="455040"/>
              </p14:xfrm>
            </p:contentPart>
          </mc:Choice>
          <mc:Fallback xmlns="">
            <p:pic>
              <p:nvPicPr>
                <p:cNvPr id="9" name="Inkt 8">
                  <a:extLst>
                    <a:ext uri="{FF2B5EF4-FFF2-40B4-BE49-F238E27FC236}">
                      <a16:creationId xmlns:a16="http://schemas.microsoft.com/office/drawing/2014/main" id="{EEF4C606-68A6-3A4A-A4D4-56D2B76600B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61080" y="1880760"/>
                  <a:ext cx="19440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t 9">
                  <a:extLst>
                    <a:ext uri="{FF2B5EF4-FFF2-40B4-BE49-F238E27FC236}">
                      <a16:creationId xmlns:a16="http://schemas.microsoft.com/office/drawing/2014/main" id="{14E55F2D-1C91-D040-93E6-CD2DCCADEC40}"/>
                    </a:ext>
                  </a:extLst>
                </p14:cNvPr>
                <p14:cNvContentPartPr/>
                <p14:nvPr/>
              </p14:nvContentPartPr>
              <p14:xfrm>
                <a:off x="8145240" y="2258400"/>
                <a:ext cx="146160" cy="100800"/>
              </p14:xfrm>
            </p:contentPart>
          </mc:Choice>
          <mc:Fallback xmlns="">
            <p:pic>
              <p:nvPicPr>
                <p:cNvPr id="10" name="Inkt 9">
                  <a:extLst>
                    <a:ext uri="{FF2B5EF4-FFF2-40B4-BE49-F238E27FC236}">
                      <a16:creationId xmlns:a16="http://schemas.microsoft.com/office/drawing/2014/main" id="{14E55F2D-1C91-D040-93E6-CD2DCCADEC4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36600" y="2249760"/>
                  <a:ext cx="163800" cy="11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9A7150AE-6C5E-2E44-B332-BCED46BFCD20}"/>
                  </a:ext>
                </a:extLst>
              </p14:cNvPr>
              <p14:cNvContentPartPr/>
              <p14:nvPr/>
            </p14:nvContentPartPr>
            <p14:xfrm>
              <a:off x="108960" y="1841520"/>
              <a:ext cx="398160" cy="143640"/>
            </p14:xfrm>
          </p:contentPart>
        </mc:Choice>
        <mc:Fallback xmlns=""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9A7150AE-6C5E-2E44-B332-BCED46BFCD2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960" y="1832880"/>
                <a:ext cx="41580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02D2A66A-071D-7549-BDDF-15608DA3167E}"/>
                  </a:ext>
                </a:extLst>
              </p14:cNvPr>
              <p14:cNvContentPartPr/>
              <p14:nvPr/>
            </p14:nvContentPartPr>
            <p14:xfrm>
              <a:off x="547227" y="909128"/>
              <a:ext cx="360" cy="360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02D2A66A-071D-7549-BDDF-15608DA3167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8587" y="90048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ep 17">
            <a:extLst>
              <a:ext uri="{FF2B5EF4-FFF2-40B4-BE49-F238E27FC236}">
                <a16:creationId xmlns:a16="http://schemas.microsoft.com/office/drawing/2014/main" id="{0C12DB92-537F-0948-9913-6B51354AA4E2}"/>
              </a:ext>
            </a:extLst>
          </p:cNvPr>
          <p:cNvGrpSpPr/>
          <p:nvPr/>
        </p:nvGrpSpPr>
        <p:grpSpPr>
          <a:xfrm>
            <a:off x="115587" y="1821728"/>
            <a:ext cx="433800" cy="212400"/>
            <a:chOff x="115587" y="1821728"/>
            <a:chExt cx="433800" cy="21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t 7">
                  <a:extLst>
                    <a:ext uri="{FF2B5EF4-FFF2-40B4-BE49-F238E27FC236}">
                      <a16:creationId xmlns:a16="http://schemas.microsoft.com/office/drawing/2014/main" id="{DCF726B0-5948-EA42-85B4-0D17E1775636}"/>
                    </a:ext>
                  </a:extLst>
                </p14:cNvPr>
                <p14:cNvContentPartPr/>
                <p14:nvPr/>
              </p14:nvContentPartPr>
              <p14:xfrm>
                <a:off x="134667" y="1902728"/>
                <a:ext cx="414720" cy="24840"/>
              </p14:xfrm>
            </p:contentPart>
          </mc:Choice>
          <mc:Fallback xmlns="">
            <p:pic>
              <p:nvPicPr>
                <p:cNvPr id="8" name="Inkt 7">
                  <a:extLst>
                    <a:ext uri="{FF2B5EF4-FFF2-40B4-BE49-F238E27FC236}">
                      <a16:creationId xmlns:a16="http://schemas.microsoft.com/office/drawing/2014/main" id="{DCF726B0-5948-EA42-85B4-0D17E177563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6027" y="1894088"/>
                  <a:ext cx="4323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t 12">
                  <a:extLst>
                    <a:ext uri="{FF2B5EF4-FFF2-40B4-BE49-F238E27FC236}">
                      <a16:creationId xmlns:a16="http://schemas.microsoft.com/office/drawing/2014/main" id="{B3B3A827-CF3D-8C47-A4AD-E7ADE77E7059}"/>
                    </a:ext>
                  </a:extLst>
                </p14:cNvPr>
                <p14:cNvContentPartPr/>
                <p14:nvPr/>
              </p14:nvContentPartPr>
              <p14:xfrm>
                <a:off x="130347" y="1850528"/>
                <a:ext cx="97560" cy="90360"/>
              </p14:xfrm>
            </p:contentPart>
          </mc:Choice>
          <mc:Fallback xmlns="">
            <p:pic>
              <p:nvPicPr>
                <p:cNvPr id="13" name="Inkt 12">
                  <a:extLst>
                    <a:ext uri="{FF2B5EF4-FFF2-40B4-BE49-F238E27FC236}">
                      <a16:creationId xmlns:a16="http://schemas.microsoft.com/office/drawing/2014/main" id="{B3B3A827-CF3D-8C47-A4AD-E7ADE77E705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21707" y="1841888"/>
                  <a:ext cx="1152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t 14">
                  <a:extLst>
                    <a:ext uri="{FF2B5EF4-FFF2-40B4-BE49-F238E27FC236}">
                      <a16:creationId xmlns:a16="http://schemas.microsoft.com/office/drawing/2014/main" id="{B40EEA24-16EC-E341-B5B3-32049722459A}"/>
                    </a:ext>
                  </a:extLst>
                </p14:cNvPr>
                <p14:cNvContentPartPr/>
                <p14:nvPr/>
              </p14:nvContentPartPr>
              <p14:xfrm>
                <a:off x="115587" y="1936928"/>
                <a:ext cx="86400" cy="97200"/>
              </p14:xfrm>
            </p:contentPart>
          </mc:Choice>
          <mc:Fallback xmlns="">
            <p:pic>
              <p:nvPicPr>
                <p:cNvPr id="15" name="Inkt 14">
                  <a:extLst>
                    <a:ext uri="{FF2B5EF4-FFF2-40B4-BE49-F238E27FC236}">
                      <a16:creationId xmlns:a16="http://schemas.microsoft.com/office/drawing/2014/main" id="{B40EEA24-16EC-E341-B5B3-32049722459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6947" y="1928288"/>
                  <a:ext cx="10404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t 16">
                  <a:extLst>
                    <a:ext uri="{FF2B5EF4-FFF2-40B4-BE49-F238E27FC236}">
                      <a16:creationId xmlns:a16="http://schemas.microsoft.com/office/drawing/2014/main" id="{27C65152-1EDB-B140-90B6-8B82D398D5DD}"/>
                    </a:ext>
                  </a:extLst>
                </p14:cNvPr>
                <p14:cNvContentPartPr/>
                <p14:nvPr/>
              </p14:nvContentPartPr>
              <p14:xfrm>
                <a:off x="207027" y="1821728"/>
                <a:ext cx="75960" cy="42480"/>
              </p14:xfrm>
            </p:contentPart>
          </mc:Choice>
          <mc:Fallback xmlns="">
            <p:pic>
              <p:nvPicPr>
                <p:cNvPr id="17" name="Inkt 16">
                  <a:extLst>
                    <a:ext uri="{FF2B5EF4-FFF2-40B4-BE49-F238E27FC236}">
                      <a16:creationId xmlns:a16="http://schemas.microsoft.com/office/drawing/2014/main" id="{27C65152-1EDB-B140-90B6-8B82D398D5D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98387" y="1813088"/>
                  <a:ext cx="93600" cy="60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56977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club 1,2,3 en 4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53779C64-3345-294D-9829-4D38DF60A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5" y="1689100"/>
            <a:ext cx="7373073" cy="3479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B0E38DA-6374-AF44-87E4-2ECDCA753B37}"/>
              </a:ext>
            </a:extLst>
          </p:cNvPr>
          <p:cNvSpPr txBox="1"/>
          <p:nvPr/>
        </p:nvSpPr>
        <p:spPr>
          <a:xfrm>
            <a:off x="8194877" y="2013995"/>
            <a:ext cx="379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Controleletters: (B-B)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3C6C32B-FA80-3F4D-A9A5-4592CFC9DA60}"/>
              </a:ext>
            </a:extLst>
          </p:cNvPr>
          <p:cNvSpPr txBox="1"/>
          <p:nvPr/>
        </p:nvSpPr>
        <p:spPr>
          <a:xfrm>
            <a:off x="8286881" y="3252486"/>
            <a:ext cx="34385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1.Start</a:t>
            </a:r>
          </a:p>
          <a:p>
            <a:r>
              <a:rPr lang="nl-NL" dirty="0"/>
              <a:t>2.Door de s van “Meertensgroeve”</a:t>
            </a:r>
          </a:p>
          <a:p>
            <a:r>
              <a:rPr lang="nl-NL" dirty="0"/>
              <a:t>3. Rijd T nr. 1</a:t>
            </a:r>
          </a:p>
          <a:p>
            <a:r>
              <a:rPr lang="nl-NL" dirty="0"/>
              <a:t>4. Langs de s van “Mees”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A2A12CD-D29E-B042-8A19-866B7C788C52}"/>
              </a:ext>
            </a:extLst>
          </p:cNvPr>
          <p:cNvSpPr txBox="1"/>
          <p:nvPr/>
        </p:nvSpPr>
        <p:spPr>
          <a:xfrm>
            <a:off x="466550" y="3429000"/>
            <a:ext cx="505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F5F8A5EC-5794-184B-B2B0-7B042572C1FE}"/>
                  </a:ext>
                </a:extLst>
              </p14:cNvPr>
              <p14:cNvContentPartPr/>
              <p14:nvPr/>
            </p14:nvContentPartPr>
            <p14:xfrm>
              <a:off x="276147" y="1817408"/>
              <a:ext cx="369000" cy="124200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F5F8A5EC-5794-184B-B2B0-7B042572C1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7507" y="1808768"/>
                <a:ext cx="386640" cy="14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ep 9">
            <a:extLst>
              <a:ext uri="{FF2B5EF4-FFF2-40B4-BE49-F238E27FC236}">
                <a16:creationId xmlns:a16="http://schemas.microsoft.com/office/drawing/2014/main" id="{3EDA9BBB-F4FE-E94D-8F71-AC4101D4A143}"/>
              </a:ext>
            </a:extLst>
          </p:cNvPr>
          <p:cNvGrpSpPr/>
          <p:nvPr/>
        </p:nvGrpSpPr>
        <p:grpSpPr>
          <a:xfrm>
            <a:off x="8190747" y="2420408"/>
            <a:ext cx="127080" cy="220320"/>
            <a:chOff x="8190747" y="2420408"/>
            <a:chExt cx="127080" cy="22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t 7">
                  <a:extLst>
                    <a:ext uri="{FF2B5EF4-FFF2-40B4-BE49-F238E27FC236}">
                      <a16:creationId xmlns:a16="http://schemas.microsoft.com/office/drawing/2014/main" id="{F3393660-DA34-D949-BF3A-D732AD82DBD0}"/>
                    </a:ext>
                  </a:extLst>
                </p14:cNvPr>
                <p14:cNvContentPartPr/>
                <p14:nvPr/>
              </p14:nvContentPartPr>
              <p14:xfrm>
                <a:off x="8207307" y="2420408"/>
                <a:ext cx="94680" cy="205200"/>
              </p14:xfrm>
            </p:contentPart>
          </mc:Choice>
          <mc:Fallback xmlns="">
            <p:pic>
              <p:nvPicPr>
                <p:cNvPr id="8" name="Inkt 7">
                  <a:extLst>
                    <a:ext uri="{FF2B5EF4-FFF2-40B4-BE49-F238E27FC236}">
                      <a16:creationId xmlns:a16="http://schemas.microsoft.com/office/drawing/2014/main" id="{F3393660-DA34-D949-BF3A-D732AD82DBD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98307" y="2411768"/>
                  <a:ext cx="1123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t 8">
                  <a:extLst>
                    <a:ext uri="{FF2B5EF4-FFF2-40B4-BE49-F238E27FC236}">
                      <a16:creationId xmlns:a16="http://schemas.microsoft.com/office/drawing/2014/main" id="{3A580C0D-156E-2847-9B9C-EF4277F17C8E}"/>
                    </a:ext>
                  </a:extLst>
                </p14:cNvPr>
                <p14:cNvContentPartPr/>
                <p14:nvPr/>
              </p14:nvContentPartPr>
              <p14:xfrm>
                <a:off x="8190747" y="2559368"/>
                <a:ext cx="127080" cy="81360"/>
              </p14:xfrm>
            </p:contentPart>
          </mc:Choice>
          <mc:Fallback xmlns="">
            <p:pic>
              <p:nvPicPr>
                <p:cNvPr id="9" name="Inkt 8">
                  <a:extLst>
                    <a:ext uri="{FF2B5EF4-FFF2-40B4-BE49-F238E27FC236}">
                      <a16:creationId xmlns:a16="http://schemas.microsoft.com/office/drawing/2014/main" id="{3A580C0D-156E-2847-9B9C-EF4277F17C8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182107" y="2550728"/>
                  <a:ext cx="144720" cy="9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FA06A3FD-847C-2D40-B62C-5ACA434301A7}"/>
                  </a:ext>
                </a:extLst>
              </p14:cNvPr>
              <p14:cNvContentPartPr/>
              <p14:nvPr/>
            </p14:nvContentPartPr>
            <p14:xfrm>
              <a:off x="324027" y="3328688"/>
              <a:ext cx="690120" cy="594000"/>
            </p14:xfrm>
          </p:contentPart>
        </mc:Choice>
        <mc:Fallback xmlns=""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FA06A3FD-847C-2D40-B62C-5ACA434301A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5387" y="3320048"/>
                <a:ext cx="707760" cy="611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ep 13">
            <a:extLst>
              <a:ext uri="{FF2B5EF4-FFF2-40B4-BE49-F238E27FC236}">
                <a16:creationId xmlns:a16="http://schemas.microsoft.com/office/drawing/2014/main" id="{FC91A02F-F5D1-394F-8734-D35E94681F2B}"/>
              </a:ext>
            </a:extLst>
          </p:cNvPr>
          <p:cNvGrpSpPr/>
          <p:nvPr/>
        </p:nvGrpSpPr>
        <p:grpSpPr>
          <a:xfrm>
            <a:off x="2734947" y="3219248"/>
            <a:ext cx="979560" cy="655200"/>
            <a:chOff x="2734947" y="3219248"/>
            <a:chExt cx="979560" cy="65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7AED7BF1-BE2B-194F-9118-1AFEA483F0B1}"/>
                    </a:ext>
                  </a:extLst>
                </p14:cNvPr>
                <p14:cNvContentPartPr/>
                <p14:nvPr/>
              </p14:nvContentPartPr>
              <p14:xfrm>
                <a:off x="2734947" y="3219248"/>
                <a:ext cx="979560" cy="655200"/>
              </p14:xfrm>
            </p:contentPart>
          </mc:Choice>
          <mc:Fallback xmlns="">
            <p:pic>
              <p:nvPicPr>
                <p:cNvPr id="12" name="Inkt 11">
                  <a:extLst>
                    <a:ext uri="{FF2B5EF4-FFF2-40B4-BE49-F238E27FC236}">
                      <a16:creationId xmlns:a16="http://schemas.microsoft.com/office/drawing/2014/main" id="{7AED7BF1-BE2B-194F-9118-1AFEA483F0B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725947" y="3210608"/>
                  <a:ext cx="997200" cy="67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t 12">
                  <a:extLst>
                    <a:ext uri="{FF2B5EF4-FFF2-40B4-BE49-F238E27FC236}">
                      <a16:creationId xmlns:a16="http://schemas.microsoft.com/office/drawing/2014/main" id="{4F048C0C-B254-9445-84EA-3C5B9AE55D16}"/>
                    </a:ext>
                  </a:extLst>
                </p14:cNvPr>
                <p14:cNvContentPartPr/>
                <p14:nvPr/>
              </p14:nvContentPartPr>
              <p14:xfrm>
                <a:off x="3297987" y="3231488"/>
                <a:ext cx="138600" cy="7920"/>
              </p14:xfrm>
            </p:contentPart>
          </mc:Choice>
          <mc:Fallback xmlns="">
            <p:pic>
              <p:nvPicPr>
                <p:cNvPr id="13" name="Inkt 12">
                  <a:extLst>
                    <a:ext uri="{FF2B5EF4-FFF2-40B4-BE49-F238E27FC236}">
                      <a16:creationId xmlns:a16="http://schemas.microsoft.com/office/drawing/2014/main" id="{4F048C0C-B254-9445-84EA-3C5B9AE55D1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89347" y="3222848"/>
                  <a:ext cx="156240" cy="2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F5411F61-61AE-F140-93FB-23FD537DACC7}"/>
              </a:ext>
            </a:extLst>
          </p:cNvPr>
          <p:cNvGrpSpPr/>
          <p:nvPr/>
        </p:nvGrpSpPr>
        <p:grpSpPr>
          <a:xfrm>
            <a:off x="322227" y="1793648"/>
            <a:ext cx="299520" cy="138960"/>
            <a:chOff x="322227" y="1793648"/>
            <a:chExt cx="299520" cy="13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t 14">
                  <a:extLst>
                    <a:ext uri="{FF2B5EF4-FFF2-40B4-BE49-F238E27FC236}">
                      <a16:creationId xmlns:a16="http://schemas.microsoft.com/office/drawing/2014/main" id="{D8E8DEF5-B241-C046-8661-17EC7FE58E5C}"/>
                    </a:ext>
                  </a:extLst>
                </p14:cNvPr>
                <p14:cNvContentPartPr/>
                <p14:nvPr/>
              </p14:nvContentPartPr>
              <p14:xfrm>
                <a:off x="329067" y="1880048"/>
                <a:ext cx="292680" cy="11880"/>
              </p14:xfrm>
            </p:contentPart>
          </mc:Choice>
          <mc:Fallback xmlns="">
            <p:pic>
              <p:nvPicPr>
                <p:cNvPr id="15" name="Inkt 14">
                  <a:extLst>
                    <a:ext uri="{FF2B5EF4-FFF2-40B4-BE49-F238E27FC236}">
                      <a16:creationId xmlns:a16="http://schemas.microsoft.com/office/drawing/2014/main" id="{D8E8DEF5-B241-C046-8661-17EC7FE58E5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0427" y="1871408"/>
                  <a:ext cx="3103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t 15">
                  <a:extLst>
                    <a:ext uri="{FF2B5EF4-FFF2-40B4-BE49-F238E27FC236}">
                      <a16:creationId xmlns:a16="http://schemas.microsoft.com/office/drawing/2014/main" id="{E10CF871-DFD3-9048-B3E4-19298B833ED2}"/>
                    </a:ext>
                  </a:extLst>
                </p14:cNvPr>
                <p14:cNvContentPartPr/>
                <p14:nvPr/>
              </p14:nvContentPartPr>
              <p14:xfrm>
                <a:off x="333027" y="1887968"/>
                <a:ext cx="46080" cy="44640"/>
              </p14:xfrm>
            </p:contentPart>
          </mc:Choice>
          <mc:Fallback xmlns="">
            <p:pic>
              <p:nvPicPr>
                <p:cNvPr id="16" name="Inkt 15">
                  <a:extLst>
                    <a:ext uri="{FF2B5EF4-FFF2-40B4-BE49-F238E27FC236}">
                      <a16:creationId xmlns:a16="http://schemas.microsoft.com/office/drawing/2014/main" id="{E10CF871-DFD3-9048-B3E4-19298B833ED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24027" y="1878968"/>
                  <a:ext cx="637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t 17">
                  <a:extLst>
                    <a:ext uri="{FF2B5EF4-FFF2-40B4-BE49-F238E27FC236}">
                      <a16:creationId xmlns:a16="http://schemas.microsoft.com/office/drawing/2014/main" id="{9A702631-D9F5-0643-B46A-60CE3DDF4B91}"/>
                    </a:ext>
                  </a:extLst>
                </p14:cNvPr>
                <p14:cNvContentPartPr/>
                <p14:nvPr/>
              </p14:nvContentPartPr>
              <p14:xfrm>
                <a:off x="331227" y="1889768"/>
                <a:ext cx="8280" cy="10080"/>
              </p14:xfrm>
            </p:contentPart>
          </mc:Choice>
          <mc:Fallback xmlns="">
            <p:pic>
              <p:nvPicPr>
                <p:cNvPr id="18" name="Inkt 17">
                  <a:extLst>
                    <a:ext uri="{FF2B5EF4-FFF2-40B4-BE49-F238E27FC236}">
                      <a16:creationId xmlns:a16="http://schemas.microsoft.com/office/drawing/2014/main" id="{9A702631-D9F5-0643-B46A-60CE3DDF4B9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2587" y="1880768"/>
                  <a:ext cx="259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" name="Inkt 19">
                  <a:extLst>
                    <a:ext uri="{FF2B5EF4-FFF2-40B4-BE49-F238E27FC236}">
                      <a16:creationId xmlns:a16="http://schemas.microsoft.com/office/drawing/2014/main" id="{EF65026D-0A17-5544-BB37-CE2577743A1F}"/>
                    </a:ext>
                  </a:extLst>
                </p14:cNvPr>
                <p14:cNvContentPartPr/>
                <p14:nvPr/>
              </p14:nvContentPartPr>
              <p14:xfrm>
                <a:off x="322227" y="1793648"/>
                <a:ext cx="51840" cy="79560"/>
              </p14:xfrm>
            </p:contentPart>
          </mc:Choice>
          <mc:Fallback xmlns="">
            <p:pic>
              <p:nvPicPr>
                <p:cNvPr id="20" name="Inkt 19">
                  <a:extLst>
                    <a:ext uri="{FF2B5EF4-FFF2-40B4-BE49-F238E27FC236}">
                      <a16:creationId xmlns:a16="http://schemas.microsoft.com/office/drawing/2014/main" id="{EF65026D-0A17-5544-BB37-CE2577743A1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3227" y="1784648"/>
                  <a:ext cx="6948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FF6CCE27-C30C-C845-B332-9730471FD50E}"/>
              </a:ext>
            </a:extLst>
          </p:cNvPr>
          <p:cNvGrpSpPr/>
          <p:nvPr/>
        </p:nvGrpSpPr>
        <p:grpSpPr>
          <a:xfrm>
            <a:off x="8165547" y="2397368"/>
            <a:ext cx="177480" cy="225720"/>
            <a:chOff x="8165547" y="2397368"/>
            <a:chExt cx="177480" cy="22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2" name="Inkt 21">
                  <a:extLst>
                    <a:ext uri="{FF2B5EF4-FFF2-40B4-BE49-F238E27FC236}">
                      <a16:creationId xmlns:a16="http://schemas.microsoft.com/office/drawing/2014/main" id="{0F4960C6-2FB7-4342-A243-B53661492715}"/>
                    </a:ext>
                  </a:extLst>
                </p14:cNvPr>
                <p14:cNvContentPartPr/>
                <p14:nvPr/>
              </p14:nvContentPartPr>
              <p14:xfrm>
                <a:off x="8211987" y="2397368"/>
                <a:ext cx="123840" cy="222120"/>
              </p14:xfrm>
            </p:contentPart>
          </mc:Choice>
          <mc:Fallback xmlns="">
            <p:pic>
              <p:nvPicPr>
                <p:cNvPr id="22" name="Inkt 21">
                  <a:extLst>
                    <a:ext uri="{FF2B5EF4-FFF2-40B4-BE49-F238E27FC236}">
                      <a16:creationId xmlns:a16="http://schemas.microsoft.com/office/drawing/2014/main" id="{0F4960C6-2FB7-4342-A243-B5366149271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202987" y="2388368"/>
                  <a:ext cx="14148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3" name="Inkt 22">
                  <a:extLst>
                    <a:ext uri="{FF2B5EF4-FFF2-40B4-BE49-F238E27FC236}">
                      <a16:creationId xmlns:a16="http://schemas.microsoft.com/office/drawing/2014/main" id="{09098EA6-2462-114F-B262-393CEF7655A2}"/>
                    </a:ext>
                  </a:extLst>
                </p14:cNvPr>
                <p14:cNvContentPartPr/>
                <p14:nvPr/>
              </p14:nvContentPartPr>
              <p14:xfrm>
                <a:off x="8165547" y="2533448"/>
                <a:ext cx="63000" cy="70200"/>
              </p14:xfrm>
            </p:contentPart>
          </mc:Choice>
          <mc:Fallback xmlns="">
            <p:pic>
              <p:nvPicPr>
                <p:cNvPr id="23" name="Inkt 22">
                  <a:extLst>
                    <a:ext uri="{FF2B5EF4-FFF2-40B4-BE49-F238E27FC236}">
                      <a16:creationId xmlns:a16="http://schemas.microsoft.com/office/drawing/2014/main" id="{09098EA6-2462-114F-B262-393CEF7655A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156907" y="2524448"/>
                  <a:ext cx="8064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5" name="Inkt 24">
                  <a:extLst>
                    <a:ext uri="{FF2B5EF4-FFF2-40B4-BE49-F238E27FC236}">
                      <a16:creationId xmlns:a16="http://schemas.microsoft.com/office/drawing/2014/main" id="{8B160B74-853C-D048-B5A3-D64C0EA31F1A}"/>
                    </a:ext>
                  </a:extLst>
                </p14:cNvPr>
                <p14:cNvContentPartPr/>
                <p14:nvPr/>
              </p14:nvContentPartPr>
              <p14:xfrm>
                <a:off x="8217027" y="2598968"/>
                <a:ext cx="126000" cy="24120"/>
              </p14:xfrm>
            </p:contentPart>
          </mc:Choice>
          <mc:Fallback xmlns="">
            <p:pic>
              <p:nvPicPr>
                <p:cNvPr id="25" name="Inkt 24">
                  <a:extLst>
                    <a:ext uri="{FF2B5EF4-FFF2-40B4-BE49-F238E27FC236}">
                      <a16:creationId xmlns:a16="http://schemas.microsoft.com/office/drawing/2014/main" id="{8B160B74-853C-D048-B5A3-D64C0EA31F1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208387" y="2589968"/>
                  <a:ext cx="143640" cy="41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00021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sport 5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D8B576B-0CB7-134D-8AE1-420DF20EC009}"/>
              </a:ext>
            </a:extLst>
          </p:cNvPr>
          <p:cNvSpPr txBox="1"/>
          <p:nvPr/>
        </p:nvSpPr>
        <p:spPr>
          <a:xfrm>
            <a:off x="7766613" y="2141316"/>
            <a:ext cx="2889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Controleletters (D-D)-(E-E)-F</a:t>
            </a:r>
            <a:endParaRPr lang="nl-NL" dirty="0">
              <a:solidFill>
                <a:srgbClr val="FF0000"/>
              </a:solidFill>
            </a:endParaRPr>
          </a:p>
          <a:p>
            <a:endParaRPr lang="nl-NL" dirty="0"/>
          </a:p>
        </p:txBody>
      </p:sp>
      <p:pic>
        <p:nvPicPr>
          <p:cNvPr id="9" name="Afbeelding 8" descr="Afbeelding met tekst, kaart&#10;&#10;Automatisch gegenereerde beschrijving">
            <a:extLst>
              <a:ext uri="{FF2B5EF4-FFF2-40B4-BE49-F238E27FC236}">
                <a16:creationId xmlns:a16="http://schemas.microsoft.com/office/drawing/2014/main" id="{FEFB40C5-2BD2-B24D-A657-75320D87F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4" y="1493766"/>
            <a:ext cx="7037950" cy="476415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61DCEEB-7266-AB48-8F63-9C8DD061BD4F}"/>
              </a:ext>
            </a:extLst>
          </p:cNvPr>
          <p:cNvSpPr txBox="1"/>
          <p:nvPr/>
        </p:nvSpPr>
        <p:spPr>
          <a:xfrm>
            <a:off x="8286881" y="3113590"/>
            <a:ext cx="1440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5.Rijd drie T’s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C333D272-8EE9-8043-BAA3-54E81B897289}"/>
                  </a:ext>
                </a:extLst>
              </p14:cNvPr>
              <p14:cNvContentPartPr/>
              <p14:nvPr/>
            </p14:nvContentPartPr>
            <p14:xfrm>
              <a:off x="7106280" y="6374640"/>
              <a:ext cx="448560" cy="244800"/>
            </p14:xfrm>
          </p:contentPart>
        </mc:Choice>
        <mc:Fallback xmlns=""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C333D272-8EE9-8043-BAA3-54E81B89728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97280" y="6365640"/>
                <a:ext cx="466200" cy="26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ep 13">
            <a:extLst>
              <a:ext uri="{FF2B5EF4-FFF2-40B4-BE49-F238E27FC236}">
                <a16:creationId xmlns:a16="http://schemas.microsoft.com/office/drawing/2014/main" id="{6FB85794-BDD9-FC40-AD3E-DB899C44D1EF}"/>
              </a:ext>
            </a:extLst>
          </p:cNvPr>
          <p:cNvGrpSpPr/>
          <p:nvPr/>
        </p:nvGrpSpPr>
        <p:grpSpPr>
          <a:xfrm>
            <a:off x="1168800" y="6363480"/>
            <a:ext cx="222480" cy="325080"/>
            <a:chOff x="1168800" y="6363480"/>
            <a:chExt cx="22248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EE949D7B-A064-964C-9E6F-EAEA708C91A2}"/>
                    </a:ext>
                  </a:extLst>
                </p14:cNvPr>
                <p14:cNvContentPartPr/>
                <p14:nvPr/>
              </p14:nvContentPartPr>
              <p14:xfrm>
                <a:off x="1223520" y="6363480"/>
                <a:ext cx="28800" cy="308880"/>
              </p14:xfrm>
            </p:contentPart>
          </mc:Choice>
          <mc:Fallback xmlns="">
            <p:pic>
              <p:nvPicPr>
                <p:cNvPr id="12" name="Inkt 11">
                  <a:extLst>
                    <a:ext uri="{FF2B5EF4-FFF2-40B4-BE49-F238E27FC236}">
                      <a16:creationId xmlns:a16="http://schemas.microsoft.com/office/drawing/2014/main" id="{EE949D7B-A064-964C-9E6F-EAEA708C91A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14880" y="6354840"/>
                  <a:ext cx="4644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t 12">
                  <a:extLst>
                    <a:ext uri="{FF2B5EF4-FFF2-40B4-BE49-F238E27FC236}">
                      <a16:creationId xmlns:a16="http://schemas.microsoft.com/office/drawing/2014/main" id="{D518EBF0-3D37-CF41-A547-4F9C377556F1}"/>
                    </a:ext>
                  </a:extLst>
                </p14:cNvPr>
                <p14:cNvContentPartPr/>
                <p14:nvPr/>
              </p14:nvContentPartPr>
              <p14:xfrm>
                <a:off x="1168800" y="6573720"/>
                <a:ext cx="222480" cy="114840"/>
              </p14:xfrm>
            </p:contentPart>
          </mc:Choice>
          <mc:Fallback xmlns="">
            <p:pic>
              <p:nvPicPr>
                <p:cNvPr id="13" name="Inkt 12">
                  <a:extLst>
                    <a:ext uri="{FF2B5EF4-FFF2-40B4-BE49-F238E27FC236}">
                      <a16:creationId xmlns:a16="http://schemas.microsoft.com/office/drawing/2014/main" id="{D518EBF0-3D37-CF41-A547-4F9C377556F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60160" y="6565080"/>
                  <a:ext cx="240120" cy="132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5180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 : opdracht sport 6  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, kaart&#10;&#10;Automatisch gegenereerde beschrijving">
            <a:extLst>
              <a:ext uri="{FF2B5EF4-FFF2-40B4-BE49-F238E27FC236}">
                <a16:creationId xmlns:a16="http://schemas.microsoft.com/office/drawing/2014/main" id="{5A0DE833-DAF1-B348-AB80-CBB7E2B42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07" y="1673091"/>
            <a:ext cx="4212194" cy="388115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425583F-FC88-664E-82C4-82EA15F07F5F}"/>
              </a:ext>
            </a:extLst>
          </p:cNvPr>
          <p:cNvSpPr txBox="1"/>
          <p:nvPr/>
        </p:nvSpPr>
        <p:spPr>
          <a:xfrm>
            <a:off x="2592729" y="1303759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Sportklasse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127BDD8A-1C98-0845-B760-BD8416A552B5}"/>
                  </a:ext>
                </a:extLst>
              </p14:cNvPr>
              <p14:cNvContentPartPr/>
              <p14:nvPr/>
            </p14:nvContentPartPr>
            <p14:xfrm>
              <a:off x="1136356" y="3114848"/>
              <a:ext cx="563040" cy="65880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127BDD8A-1C98-0845-B760-BD8416A552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7716" y="3105848"/>
                <a:ext cx="580680" cy="67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6A7FA14C-DC55-4E42-922E-EC6AF87BD91D}"/>
                  </a:ext>
                </a:extLst>
              </p14:cNvPr>
              <p14:cNvContentPartPr/>
              <p14:nvPr/>
            </p14:nvContentPartPr>
            <p14:xfrm>
              <a:off x="2126535" y="2764208"/>
              <a:ext cx="484200" cy="701280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6A7FA14C-DC55-4E42-922E-EC6AF87BD91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7895" y="2755208"/>
                <a:ext cx="501840" cy="71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998FF402-9337-CC4C-8D75-5D865120A2E3}"/>
                  </a:ext>
                </a:extLst>
              </p14:cNvPr>
              <p14:cNvContentPartPr/>
              <p14:nvPr/>
            </p14:nvContentPartPr>
            <p14:xfrm>
              <a:off x="4741484" y="3907691"/>
              <a:ext cx="400680" cy="504720"/>
            </p14:xfrm>
          </p:contentPart>
        </mc:Choice>
        <mc:Fallback xmlns=""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998FF402-9337-CC4C-8D75-5D865120A2E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32844" y="3899051"/>
                <a:ext cx="418320" cy="52236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kstvak 14">
            <a:extLst>
              <a:ext uri="{FF2B5EF4-FFF2-40B4-BE49-F238E27FC236}">
                <a16:creationId xmlns:a16="http://schemas.microsoft.com/office/drawing/2014/main" id="{55DE0F16-FA8A-E94A-9A19-9D5AD9A314DC}"/>
              </a:ext>
            </a:extLst>
          </p:cNvPr>
          <p:cNvSpPr txBox="1"/>
          <p:nvPr/>
        </p:nvSpPr>
        <p:spPr>
          <a:xfrm>
            <a:off x="6705600" y="2057400"/>
            <a:ext cx="170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Controleletters :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B9341D84-C039-EA4D-AD57-5E14A27E7BF1}"/>
              </a:ext>
            </a:extLst>
          </p:cNvPr>
          <p:cNvSpPr txBox="1"/>
          <p:nvPr/>
        </p:nvSpPr>
        <p:spPr>
          <a:xfrm>
            <a:off x="6903720" y="3261360"/>
            <a:ext cx="2919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 </a:t>
            </a:r>
          </a:p>
          <a:p>
            <a:r>
              <a:rPr lang="nl-NL" dirty="0"/>
              <a:t>6. Langs “100” van hoogtelijn</a:t>
            </a: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02019F82-D0ED-EB49-8C18-0D94ACBFD513}"/>
              </a:ext>
            </a:extLst>
          </p:cNvPr>
          <p:cNvGrpSpPr/>
          <p:nvPr/>
        </p:nvGrpSpPr>
        <p:grpSpPr>
          <a:xfrm>
            <a:off x="4526160" y="1163640"/>
            <a:ext cx="279360" cy="451080"/>
            <a:chOff x="4526160" y="1163640"/>
            <a:chExt cx="279360" cy="45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Inkt 16">
                  <a:extLst>
                    <a:ext uri="{FF2B5EF4-FFF2-40B4-BE49-F238E27FC236}">
                      <a16:creationId xmlns:a16="http://schemas.microsoft.com/office/drawing/2014/main" id="{CEB02424-0AF9-1A4A-8584-EE897E289B1F}"/>
                    </a:ext>
                  </a:extLst>
                </p14:cNvPr>
                <p14:cNvContentPartPr/>
                <p14:nvPr/>
              </p14:nvContentPartPr>
              <p14:xfrm>
                <a:off x="4625160" y="1163640"/>
                <a:ext cx="28440" cy="425520"/>
              </p14:xfrm>
            </p:contentPart>
          </mc:Choice>
          <mc:Fallback xmlns="">
            <p:pic>
              <p:nvPicPr>
                <p:cNvPr id="17" name="Inkt 16">
                  <a:extLst>
                    <a:ext uri="{FF2B5EF4-FFF2-40B4-BE49-F238E27FC236}">
                      <a16:creationId xmlns:a16="http://schemas.microsoft.com/office/drawing/2014/main" id="{CEB02424-0AF9-1A4A-8584-EE897E289B1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16520" y="1154640"/>
                  <a:ext cx="4608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t 17">
                  <a:extLst>
                    <a:ext uri="{FF2B5EF4-FFF2-40B4-BE49-F238E27FC236}">
                      <a16:creationId xmlns:a16="http://schemas.microsoft.com/office/drawing/2014/main" id="{D8854444-9CA0-5546-99F2-1BBC86850C22}"/>
                    </a:ext>
                  </a:extLst>
                </p14:cNvPr>
                <p14:cNvContentPartPr/>
                <p14:nvPr/>
              </p14:nvContentPartPr>
              <p14:xfrm>
                <a:off x="4526160" y="1487640"/>
                <a:ext cx="279360" cy="127080"/>
              </p14:xfrm>
            </p:contentPart>
          </mc:Choice>
          <mc:Fallback xmlns="">
            <p:pic>
              <p:nvPicPr>
                <p:cNvPr id="18" name="Inkt 17">
                  <a:extLst>
                    <a:ext uri="{FF2B5EF4-FFF2-40B4-BE49-F238E27FC236}">
                      <a16:creationId xmlns:a16="http://schemas.microsoft.com/office/drawing/2014/main" id="{D8854444-9CA0-5546-99F2-1BBC86850C2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517520" y="1478640"/>
                  <a:ext cx="297000" cy="14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3DB0DA96-E11A-3B42-9F47-44FE6B6744A0}"/>
              </a:ext>
            </a:extLst>
          </p:cNvPr>
          <p:cNvGrpSpPr/>
          <p:nvPr/>
        </p:nvGrpSpPr>
        <p:grpSpPr>
          <a:xfrm>
            <a:off x="3164280" y="5711520"/>
            <a:ext cx="378720" cy="352440"/>
            <a:chOff x="3164280" y="5711520"/>
            <a:chExt cx="378720" cy="35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0" name="Inkt 19">
                  <a:extLst>
                    <a:ext uri="{FF2B5EF4-FFF2-40B4-BE49-F238E27FC236}">
                      <a16:creationId xmlns:a16="http://schemas.microsoft.com/office/drawing/2014/main" id="{E07FB9A7-FC44-0945-AF58-2FD5FB6CF8F7}"/>
                    </a:ext>
                  </a:extLst>
                </p14:cNvPr>
                <p14:cNvContentPartPr/>
                <p14:nvPr/>
              </p14:nvContentPartPr>
              <p14:xfrm>
                <a:off x="3180120" y="5711520"/>
                <a:ext cx="362880" cy="281880"/>
              </p14:xfrm>
            </p:contentPart>
          </mc:Choice>
          <mc:Fallback xmlns="">
            <p:pic>
              <p:nvPicPr>
                <p:cNvPr id="20" name="Inkt 19">
                  <a:extLst>
                    <a:ext uri="{FF2B5EF4-FFF2-40B4-BE49-F238E27FC236}">
                      <a16:creationId xmlns:a16="http://schemas.microsoft.com/office/drawing/2014/main" id="{E07FB9A7-FC44-0945-AF58-2FD5FB6CF8F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71480" y="5702880"/>
                  <a:ext cx="38052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Inkt 20">
                  <a:extLst>
                    <a:ext uri="{FF2B5EF4-FFF2-40B4-BE49-F238E27FC236}">
                      <a16:creationId xmlns:a16="http://schemas.microsoft.com/office/drawing/2014/main" id="{04460CF1-C609-1B48-95B5-0AD4F6462420}"/>
                    </a:ext>
                  </a:extLst>
                </p14:cNvPr>
                <p14:cNvContentPartPr/>
                <p14:nvPr/>
              </p14:nvContentPartPr>
              <p14:xfrm>
                <a:off x="3164280" y="5804760"/>
                <a:ext cx="285480" cy="259200"/>
              </p14:xfrm>
            </p:contentPart>
          </mc:Choice>
          <mc:Fallback xmlns="">
            <p:pic>
              <p:nvPicPr>
                <p:cNvPr id="21" name="Inkt 20">
                  <a:extLst>
                    <a:ext uri="{FF2B5EF4-FFF2-40B4-BE49-F238E27FC236}">
                      <a16:creationId xmlns:a16="http://schemas.microsoft.com/office/drawing/2014/main" id="{04460CF1-C609-1B48-95B5-0AD4F646242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55640" y="5796120"/>
                  <a:ext cx="303120" cy="276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6678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19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sport 7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Afbeelding met tekst, kaart&#10;&#10;Automatisch gegenereerde beschrijving">
            <a:extLst>
              <a:ext uri="{FF2B5EF4-FFF2-40B4-BE49-F238E27FC236}">
                <a16:creationId xmlns:a16="http://schemas.microsoft.com/office/drawing/2014/main" id="{6D23A3E1-97F5-0A40-9383-2497C63A2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4" y="2141316"/>
            <a:ext cx="7234177" cy="324070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7681CA0-DEE5-B348-B56B-12987287F069}"/>
              </a:ext>
            </a:extLst>
          </p:cNvPr>
          <p:cNvSpPr txBox="1"/>
          <p:nvPr/>
        </p:nvSpPr>
        <p:spPr>
          <a:xfrm>
            <a:off x="8414795" y="2141316"/>
            <a:ext cx="15941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 :</a:t>
            </a:r>
          </a:p>
          <a:p>
            <a:r>
              <a:rPr lang="nl-NL" dirty="0"/>
              <a:t>7. Rijd twee T’s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F88E7E0-8158-6B4E-B1D9-9DC5756DEE1F}"/>
              </a:ext>
            </a:extLst>
          </p:cNvPr>
          <p:cNvSpPr txBox="1"/>
          <p:nvPr/>
        </p:nvSpPr>
        <p:spPr>
          <a:xfrm>
            <a:off x="8286882" y="3520440"/>
            <a:ext cx="341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 </a:t>
            </a:r>
            <a:r>
              <a:rPr lang="nl-NL" b="1" dirty="0"/>
              <a:t>1eT</a:t>
            </a:r>
            <a:r>
              <a:rPr lang="nl-NL" dirty="0"/>
              <a:t> : H-S-J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1939AF1C-2738-CF46-A325-67B35AB5D259}"/>
                  </a:ext>
                </a:extLst>
              </p14:cNvPr>
              <p14:cNvContentPartPr/>
              <p14:nvPr/>
            </p14:nvContentPartPr>
            <p14:xfrm>
              <a:off x="3882120" y="1684920"/>
              <a:ext cx="210600" cy="39636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1939AF1C-2738-CF46-A325-67B35AB5D2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73480" y="1676280"/>
                <a:ext cx="228240" cy="41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ep 9">
            <a:extLst>
              <a:ext uri="{FF2B5EF4-FFF2-40B4-BE49-F238E27FC236}">
                <a16:creationId xmlns:a16="http://schemas.microsoft.com/office/drawing/2014/main" id="{F529A83D-CC89-5045-85C2-23F10765D522}"/>
              </a:ext>
            </a:extLst>
          </p:cNvPr>
          <p:cNvGrpSpPr/>
          <p:nvPr/>
        </p:nvGrpSpPr>
        <p:grpSpPr>
          <a:xfrm>
            <a:off x="2419800" y="5539080"/>
            <a:ext cx="272160" cy="558720"/>
            <a:chOff x="2419800" y="5539080"/>
            <a:chExt cx="272160" cy="55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t 5">
                  <a:extLst>
                    <a:ext uri="{FF2B5EF4-FFF2-40B4-BE49-F238E27FC236}">
                      <a16:creationId xmlns:a16="http://schemas.microsoft.com/office/drawing/2014/main" id="{23F1BEDF-A848-5848-8C6B-C10F38518C7C}"/>
                    </a:ext>
                  </a:extLst>
                </p14:cNvPr>
                <p14:cNvContentPartPr/>
                <p14:nvPr/>
              </p14:nvContentPartPr>
              <p14:xfrm>
                <a:off x="2419800" y="5539080"/>
                <a:ext cx="160920" cy="504000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23F1BEDF-A848-5848-8C6B-C10F38518C7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10800" y="5530080"/>
                  <a:ext cx="178560" cy="52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t 6">
                  <a:extLst>
                    <a:ext uri="{FF2B5EF4-FFF2-40B4-BE49-F238E27FC236}">
                      <a16:creationId xmlns:a16="http://schemas.microsoft.com/office/drawing/2014/main" id="{B8F1F586-8659-EE43-BE9E-BEF4AD1A43F1}"/>
                    </a:ext>
                  </a:extLst>
                </p14:cNvPr>
                <p14:cNvContentPartPr/>
                <p14:nvPr/>
              </p14:nvContentPartPr>
              <p14:xfrm>
                <a:off x="2448960" y="5948400"/>
                <a:ext cx="243000" cy="149400"/>
              </p14:xfrm>
            </p:contentPart>
          </mc:Choice>
          <mc:Fallback xmlns="">
            <p:pic>
              <p:nvPicPr>
                <p:cNvPr id="7" name="Inkt 6">
                  <a:extLst>
                    <a:ext uri="{FF2B5EF4-FFF2-40B4-BE49-F238E27FC236}">
                      <a16:creationId xmlns:a16="http://schemas.microsoft.com/office/drawing/2014/main" id="{B8F1F586-8659-EE43-BE9E-BEF4AD1A43F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39960" y="5939760"/>
                  <a:ext cx="260640" cy="167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27688C9D-E7CF-C141-98A5-DBF38B0D4743}"/>
              </a:ext>
            </a:extLst>
          </p:cNvPr>
          <p:cNvSpPr txBox="1"/>
          <p:nvPr/>
        </p:nvSpPr>
        <p:spPr>
          <a:xfrm>
            <a:off x="2974694" y="5775767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Naar 2</a:t>
            </a:r>
            <a:r>
              <a:rPr lang="nl-NL" b="1" baseline="30000" dirty="0"/>
              <a:t>de</a:t>
            </a:r>
            <a:r>
              <a:rPr lang="nl-NL" b="1" dirty="0"/>
              <a:t> T</a:t>
            </a:r>
          </a:p>
        </p:txBody>
      </p:sp>
    </p:spTree>
    <p:extLst>
      <p:ext uri="{BB962C8B-B14F-4D97-AF65-F5344CB8AC3E}">
        <p14:creationId xmlns:p14="http://schemas.microsoft.com/office/powerpoint/2010/main" val="267568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sport 7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1DC7DC22-ED1A-C547-B311-3D7180E20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69" y="1295259"/>
            <a:ext cx="3162300" cy="51562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AA03BB0-A5AF-8042-B794-3825D6C0D83A}"/>
              </a:ext>
            </a:extLst>
          </p:cNvPr>
          <p:cNvSpPr txBox="1"/>
          <p:nvPr/>
        </p:nvSpPr>
        <p:spPr>
          <a:xfrm>
            <a:off x="5243332" y="5092861"/>
            <a:ext cx="290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Controleletters 2eT : Y-(G-N)</a:t>
            </a:r>
            <a:endParaRPr lang="nl-NL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BD415515-D394-0E43-9753-04C9C2BE8A68}"/>
                  </a:ext>
                </a:extLst>
              </p14:cNvPr>
              <p14:cNvContentPartPr/>
              <p14:nvPr/>
            </p14:nvContentPartPr>
            <p14:xfrm>
              <a:off x="1312724" y="4518128"/>
              <a:ext cx="137880" cy="111240"/>
            </p14:xfrm>
          </p:contentPart>
        </mc:Choice>
        <mc:Fallback xmlns=""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BD415515-D394-0E43-9753-04C9C2BE8A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3724" y="4509488"/>
                <a:ext cx="15552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147465FB-888C-8640-A27B-8AC1C67613B9}"/>
                  </a:ext>
                </a:extLst>
              </p14:cNvPr>
              <p14:cNvContentPartPr/>
              <p14:nvPr/>
            </p14:nvContentPartPr>
            <p14:xfrm>
              <a:off x="1344044" y="4505888"/>
              <a:ext cx="112680" cy="1202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147465FB-888C-8640-A27B-8AC1C67613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35404" y="4496888"/>
                <a:ext cx="130320" cy="13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ep 8">
            <a:extLst>
              <a:ext uri="{FF2B5EF4-FFF2-40B4-BE49-F238E27FC236}">
                <a16:creationId xmlns:a16="http://schemas.microsoft.com/office/drawing/2014/main" id="{54312791-8174-D54E-995F-0544248FC16D}"/>
              </a:ext>
            </a:extLst>
          </p:cNvPr>
          <p:cNvGrpSpPr/>
          <p:nvPr/>
        </p:nvGrpSpPr>
        <p:grpSpPr>
          <a:xfrm>
            <a:off x="2201280" y="1025760"/>
            <a:ext cx="169200" cy="245520"/>
            <a:chOff x="2201280" y="1025760"/>
            <a:chExt cx="169200" cy="24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t 6">
                  <a:extLst>
                    <a:ext uri="{FF2B5EF4-FFF2-40B4-BE49-F238E27FC236}">
                      <a16:creationId xmlns:a16="http://schemas.microsoft.com/office/drawing/2014/main" id="{94603181-04A0-5D4D-BDB3-03E0BFD68799}"/>
                    </a:ext>
                  </a:extLst>
                </p14:cNvPr>
                <p14:cNvContentPartPr/>
                <p14:nvPr/>
              </p14:nvContentPartPr>
              <p14:xfrm>
                <a:off x="2245200" y="1025760"/>
                <a:ext cx="105120" cy="197640"/>
              </p14:xfrm>
            </p:contentPart>
          </mc:Choice>
          <mc:Fallback xmlns="">
            <p:pic>
              <p:nvPicPr>
                <p:cNvPr id="7" name="Inkt 6">
                  <a:extLst>
                    <a:ext uri="{FF2B5EF4-FFF2-40B4-BE49-F238E27FC236}">
                      <a16:creationId xmlns:a16="http://schemas.microsoft.com/office/drawing/2014/main" id="{94603181-04A0-5D4D-BDB3-03E0BFD6879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36200" y="1016760"/>
                  <a:ext cx="12276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t 7">
                  <a:extLst>
                    <a:ext uri="{FF2B5EF4-FFF2-40B4-BE49-F238E27FC236}">
                      <a16:creationId xmlns:a16="http://schemas.microsoft.com/office/drawing/2014/main" id="{6A8C5FAD-DD3B-2240-8D8A-FDCFB6AE946C}"/>
                    </a:ext>
                  </a:extLst>
                </p14:cNvPr>
                <p14:cNvContentPartPr/>
                <p14:nvPr/>
              </p14:nvContentPartPr>
              <p14:xfrm>
                <a:off x="2201280" y="1161480"/>
                <a:ext cx="169200" cy="109800"/>
              </p14:xfrm>
            </p:contentPart>
          </mc:Choice>
          <mc:Fallback xmlns="">
            <p:pic>
              <p:nvPicPr>
                <p:cNvPr id="8" name="Inkt 7">
                  <a:extLst>
                    <a:ext uri="{FF2B5EF4-FFF2-40B4-BE49-F238E27FC236}">
                      <a16:creationId xmlns:a16="http://schemas.microsoft.com/office/drawing/2014/main" id="{6A8C5FAD-DD3B-2240-8D8A-FDCFB6AE946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92640" y="1152480"/>
                  <a:ext cx="186840" cy="12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5A52DD7D-653F-F74F-8B09-1FD28E39810E}"/>
                  </a:ext>
                </a:extLst>
              </p14:cNvPr>
              <p14:cNvContentPartPr/>
              <p14:nvPr/>
            </p14:nvContentPartPr>
            <p14:xfrm>
              <a:off x="4711200" y="5814120"/>
              <a:ext cx="481680" cy="429840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5A52DD7D-653F-F74F-8B09-1FD28E39810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02560" y="5805480"/>
                <a:ext cx="499320" cy="447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ep 14">
            <a:extLst>
              <a:ext uri="{FF2B5EF4-FFF2-40B4-BE49-F238E27FC236}">
                <a16:creationId xmlns:a16="http://schemas.microsoft.com/office/drawing/2014/main" id="{96FC36B9-9AF1-1C49-AA5D-2E2F7D7BD1A7}"/>
              </a:ext>
            </a:extLst>
          </p:cNvPr>
          <p:cNvGrpSpPr/>
          <p:nvPr/>
        </p:nvGrpSpPr>
        <p:grpSpPr>
          <a:xfrm>
            <a:off x="2207907" y="1031888"/>
            <a:ext cx="167040" cy="236880"/>
            <a:chOff x="2207907" y="1031888"/>
            <a:chExt cx="167040" cy="23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24B72202-AC34-474C-BC0A-70F51D7D0194}"/>
                    </a:ext>
                  </a:extLst>
                </p14:cNvPr>
                <p14:cNvContentPartPr/>
                <p14:nvPr/>
              </p14:nvContentPartPr>
              <p14:xfrm>
                <a:off x="2249667" y="1031888"/>
                <a:ext cx="88560" cy="21096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24B72202-AC34-474C-BC0A-70F51D7D019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40667" y="1022888"/>
                  <a:ext cx="1062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D8E6AC1E-9204-4F4A-B55D-1F61B933162C}"/>
                    </a:ext>
                  </a:extLst>
                </p14:cNvPr>
                <p14:cNvContentPartPr/>
                <p14:nvPr/>
              </p14:nvContentPartPr>
              <p14:xfrm>
                <a:off x="2207907" y="1159688"/>
                <a:ext cx="65520" cy="95400"/>
              </p14:xfrm>
            </p:contentPart>
          </mc:Choice>
          <mc:Fallback xmlns="">
            <p:pic>
              <p:nvPicPr>
                <p:cNvPr id="12" name="Inkt 11">
                  <a:extLst>
                    <a:ext uri="{FF2B5EF4-FFF2-40B4-BE49-F238E27FC236}">
                      <a16:creationId xmlns:a16="http://schemas.microsoft.com/office/drawing/2014/main" id="{D8E6AC1E-9204-4F4A-B55D-1F61B933162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199267" y="1151048"/>
                  <a:ext cx="831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t 13">
                  <a:extLst>
                    <a:ext uri="{FF2B5EF4-FFF2-40B4-BE49-F238E27FC236}">
                      <a16:creationId xmlns:a16="http://schemas.microsoft.com/office/drawing/2014/main" id="{BD3780F5-025B-564A-90D1-BEE325DB33E5}"/>
                    </a:ext>
                  </a:extLst>
                </p14:cNvPr>
                <p14:cNvContentPartPr/>
                <p14:nvPr/>
              </p14:nvContentPartPr>
              <p14:xfrm>
                <a:off x="2299347" y="1249328"/>
                <a:ext cx="75600" cy="19440"/>
              </p14:xfrm>
            </p:contentPart>
          </mc:Choice>
          <mc:Fallback xmlns="">
            <p:pic>
              <p:nvPicPr>
                <p:cNvPr id="14" name="Inkt 13">
                  <a:extLst>
                    <a:ext uri="{FF2B5EF4-FFF2-40B4-BE49-F238E27FC236}">
                      <a16:creationId xmlns:a16="http://schemas.microsoft.com/office/drawing/2014/main" id="{BD3780F5-025B-564A-90D1-BEE325DB33E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290707" y="1240688"/>
                  <a:ext cx="93240" cy="3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7DBA77E9-4E21-C049-8707-E30098333E5E}"/>
                  </a:ext>
                </a:extLst>
              </p14:cNvPr>
              <p14:cNvContentPartPr/>
              <p14:nvPr/>
            </p14:nvContentPartPr>
            <p14:xfrm>
              <a:off x="2350107" y="1050968"/>
              <a:ext cx="360" cy="360"/>
            </p14:xfrm>
          </p:contentPart>
        </mc:Choice>
        <mc:Fallback xmlns=""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7DBA77E9-4E21-C049-8707-E30098333E5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41467" y="104232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ep 18">
            <a:extLst>
              <a:ext uri="{FF2B5EF4-FFF2-40B4-BE49-F238E27FC236}">
                <a16:creationId xmlns:a16="http://schemas.microsoft.com/office/drawing/2014/main" id="{269C846A-71D3-5040-BE3C-7F890242A4D7}"/>
              </a:ext>
            </a:extLst>
          </p:cNvPr>
          <p:cNvGrpSpPr/>
          <p:nvPr/>
        </p:nvGrpSpPr>
        <p:grpSpPr>
          <a:xfrm>
            <a:off x="5093307" y="6017528"/>
            <a:ext cx="81720" cy="210960"/>
            <a:chOff x="5093307" y="6017528"/>
            <a:chExt cx="81720" cy="21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t 16">
                  <a:extLst>
                    <a:ext uri="{FF2B5EF4-FFF2-40B4-BE49-F238E27FC236}">
                      <a16:creationId xmlns:a16="http://schemas.microsoft.com/office/drawing/2014/main" id="{913C507C-47C0-CB40-8262-B7C1C7ED856E}"/>
                    </a:ext>
                  </a:extLst>
                </p14:cNvPr>
                <p14:cNvContentPartPr/>
                <p14:nvPr/>
              </p14:nvContentPartPr>
              <p14:xfrm>
                <a:off x="5161707" y="6017528"/>
                <a:ext cx="13320" cy="120960"/>
              </p14:xfrm>
            </p:contentPart>
          </mc:Choice>
          <mc:Fallback xmlns="">
            <p:pic>
              <p:nvPicPr>
                <p:cNvPr id="17" name="Inkt 16">
                  <a:extLst>
                    <a:ext uri="{FF2B5EF4-FFF2-40B4-BE49-F238E27FC236}">
                      <a16:creationId xmlns:a16="http://schemas.microsoft.com/office/drawing/2014/main" id="{913C507C-47C0-CB40-8262-B7C1C7ED856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153067" y="6008888"/>
                  <a:ext cx="3096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t 17">
                  <a:extLst>
                    <a:ext uri="{FF2B5EF4-FFF2-40B4-BE49-F238E27FC236}">
                      <a16:creationId xmlns:a16="http://schemas.microsoft.com/office/drawing/2014/main" id="{A955BE67-5FD5-4043-BD58-A41C91759432}"/>
                    </a:ext>
                  </a:extLst>
                </p14:cNvPr>
                <p14:cNvContentPartPr/>
                <p14:nvPr/>
              </p14:nvContentPartPr>
              <p14:xfrm>
                <a:off x="5093307" y="6164768"/>
                <a:ext cx="68400" cy="63720"/>
              </p14:xfrm>
            </p:contentPart>
          </mc:Choice>
          <mc:Fallback xmlns="">
            <p:pic>
              <p:nvPicPr>
                <p:cNvPr id="18" name="Inkt 17">
                  <a:extLst>
                    <a:ext uri="{FF2B5EF4-FFF2-40B4-BE49-F238E27FC236}">
                      <a16:creationId xmlns:a16="http://schemas.microsoft.com/office/drawing/2014/main" id="{A955BE67-5FD5-4043-BD58-A41C9175943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084307" y="6156128"/>
                  <a:ext cx="86040" cy="81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64472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sport 8,9 en 10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kaart&#10;&#10;Automatisch gegenereerde beschrijving">
            <a:extLst>
              <a:ext uri="{FF2B5EF4-FFF2-40B4-BE49-F238E27FC236}">
                <a16:creationId xmlns:a16="http://schemas.microsoft.com/office/drawing/2014/main" id="{E51FF36A-9FDF-7D44-9052-A4B5767CD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9" y="1135062"/>
            <a:ext cx="7361498" cy="49022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7882359" y="2013995"/>
            <a:ext cx="401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Controleletters: K-(M-M)-(R-O-Z)-(N-Z)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C22CCEF-BBB5-D44F-8AB5-F036A9CA64FB}"/>
              </a:ext>
            </a:extLst>
          </p:cNvPr>
          <p:cNvSpPr txBox="1"/>
          <p:nvPr/>
        </p:nvSpPr>
        <p:spPr>
          <a:xfrm>
            <a:off x="8103539" y="2951544"/>
            <a:ext cx="2576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8.Door “130,8”</a:t>
            </a:r>
          </a:p>
          <a:p>
            <a:r>
              <a:rPr lang="nl-NL" dirty="0"/>
              <a:t>9.Rijd twee T’s</a:t>
            </a:r>
          </a:p>
          <a:p>
            <a:r>
              <a:rPr lang="nl-NL" dirty="0"/>
              <a:t>10. Langs kampeerterrein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4B9ABCAE-6BCA-3C49-9043-BF06719FE581}"/>
              </a:ext>
            </a:extLst>
          </p:cNvPr>
          <p:cNvGrpSpPr/>
          <p:nvPr/>
        </p:nvGrpSpPr>
        <p:grpSpPr>
          <a:xfrm>
            <a:off x="655724" y="764048"/>
            <a:ext cx="289800" cy="335520"/>
            <a:chOff x="655724" y="764048"/>
            <a:chExt cx="289800" cy="33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t 2">
                  <a:extLst>
                    <a:ext uri="{FF2B5EF4-FFF2-40B4-BE49-F238E27FC236}">
                      <a16:creationId xmlns:a16="http://schemas.microsoft.com/office/drawing/2014/main" id="{A862B7A4-F7AC-AF46-BB6D-14A3538F6B11}"/>
                    </a:ext>
                  </a:extLst>
                </p14:cNvPr>
                <p14:cNvContentPartPr/>
                <p14:nvPr/>
              </p14:nvContentPartPr>
              <p14:xfrm>
                <a:off x="655724" y="764048"/>
                <a:ext cx="289800" cy="323280"/>
              </p14:xfrm>
            </p:contentPart>
          </mc:Choice>
          <mc:Fallback xmlns="">
            <p:pic>
              <p:nvPicPr>
                <p:cNvPr id="3" name="Inkt 2">
                  <a:extLst>
                    <a:ext uri="{FF2B5EF4-FFF2-40B4-BE49-F238E27FC236}">
                      <a16:creationId xmlns:a16="http://schemas.microsoft.com/office/drawing/2014/main" id="{A862B7A4-F7AC-AF46-BB6D-14A3538F6B1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6724" y="755048"/>
                  <a:ext cx="30744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t 4">
                  <a:extLst>
                    <a:ext uri="{FF2B5EF4-FFF2-40B4-BE49-F238E27FC236}">
                      <a16:creationId xmlns:a16="http://schemas.microsoft.com/office/drawing/2014/main" id="{1733ADC8-F764-5A49-A84B-9EA45AF965C1}"/>
                    </a:ext>
                  </a:extLst>
                </p14:cNvPr>
                <p14:cNvContentPartPr/>
                <p14:nvPr/>
              </p14:nvContentPartPr>
              <p14:xfrm>
                <a:off x="849764" y="1056008"/>
                <a:ext cx="84600" cy="2880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1733ADC8-F764-5A49-A84B-9EA45AF965C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1124" y="1047368"/>
                  <a:ext cx="1022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9A35BAED-B351-B948-8E9F-E315C0AB77AA}"/>
                    </a:ext>
                  </a:extLst>
                </p14:cNvPr>
                <p14:cNvContentPartPr/>
                <p14:nvPr/>
              </p14:nvContentPartPr>
              <p14:xfrm>
                <a:off x="926084" y="970328"/>
                <a:ext cx="19440" cy="12924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9A35BAED-B351-B948-8E9F-E315C0AB77A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17444" y="961688"/>
                  <a:ext cx="37080" cy="14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78F34860-D455-2E4B-AA1E-F6DB0A345D0B}"/>
              </a:ext>
            </a:extLst>
          </p:cNvPr>
          <p:cNvGrpSpPr/>
          <p:nvPr/>
        </p:nvGrpSpPr>
        <p:grpSpPr>
          <a:xfrm>
            <a:off x="7181084" y="6109328"/>
            <a:ext cx="180000" cy="238680"/>
            <a:chOff x="7181084" y="6109328"/>
            <a:chExt cx="180000" cy="23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t 12">
                  <a:extLst>
                    <a:ext uri="{FF2B5EF4-FFF2-40B4-BE49-F238E27FC236}">
                      <a16:creationId xmlns:a16="http://schemas.microsoft.com/office/drawing/2014/main" id="{26005C5C-3F0D-254B-899A-A5997064C7C5}"/>
                    </a:ext>
                  </a:extLst>
                </p14:cNvPr>
                <p14:cNvContentPartPr/>
                <p14:nvPr/>
              </p14:nvContentPartPr>
              <p14:xfrm>
                <a:off x="7244804" y="6109328"/>
                <a:ext cx="29880" cy="178560"/>
              </p14:xfrm>
            </p:contentPart>
          </mc:Choice>
          <mc:Fallback xmlns="">
            <p:pic>
              <p:nvPicPr>
                <p:cNvPr id="13" name="Inkt 12">
                  <a:extLst>
                    <a:ext uri="{FF2B5EF4-FFF2-40B4-BE49-F238E27FC236}">
                      <a16:creationId xmlns:a16="http://schemas.microsoft.com/office/drawing/2014/main" id="{26005C5C-3F0D-254B-899A-A5997064C7C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235804" y="6100688"/>
                  <a:ext cx="4752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t 13">
                  <a:extLst>
                    <a:ext uri="{FF2B5EF4-FFF2-40B4-BE49-F238E27FC236}">
                      <a16:creationId xmlns:a16="http://schemas.microsoft.com/office/drawing/2014/main" id="{8BE06D59-58F7-B44F-AAB6-1EBF5D1304A1}"/>
                    </a:ext>
                  </a:extLst>
                </p14:cNvPr>
                <p14:cNvContentPartPr/>
                <p14:nvPr/>
              </p14:nvContentPartPr>
              <p14:xfrm>
                <a:off x="7181084" y="6233888"/>
                <a:ext cx="127080" cy="78480"/>
              </p14:xfrm>
            </p:contentPart>
          </mc:Choice>
          <mc:Fallback xmlns="">
            <p:pic>
              <p:nvPicPr>
                <p:cNvPr id="14" name="Inkt 13">
                  <a:extLst>
                    <a:ext uri="{FF2B5EF4-FFF2-40B4-BE49-F238E27FC236}">
                      <a16:creationId xmlns:a16="http://schemas.microsoft.com/office/drawing/2014/main" id="{8BE06D59-58F7-B44F-AAB6-1EBF5D1304A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172084" y="6225248"/>
                  <a:ext cx="14472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Inkt 15">
                  <a:extLst>
                    <a:ext uri="{FF2B5EF4-FFF2-40B4-BE49-F238E27FC236}">
                      <a16:creationId xmlns:a16="http://schemas.microsoft.com/office/drawing/2014/main" id="{62127CC0-6EE0-4F4B-8A85-B0AADE3F9813}"/>
                    </a:ext>
                  </a:extLst>
                </p14:cNvPr>
                <p14:cNvContentPartPr/>
                <p14:nvPr/>
              </p14:nvContentPartPr>
              <p14:xfrm>
                <a:off x="7255604" y="6115448"/>
                <a:ext cx="105480" cy="232560"/>
              </p14:xfrm>
            </p:contentPart>
          </mc:Choice>
          <mc:Fallback xmlns="">
            <p:pic>
              <p:nvPicPr>
                <p:cNvPr id="16" name="Inkt 15">
                  <a:extLst>
                    <a:ext uri="{FF2B5EF4-FFF2-40B4-BE49-F238E27FC236}">
                      <a16:creationId xmlns:a16="http://schemas.microsoft.com/office/drawing/2014/main" id="{62127CC0-6EE0-4F4B-8A85-B0AADE3F981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246604" y="6106808"/>
                  <a:ext cx="1231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Inkt 17">
                  <a:extLst>
                    <a:ext uri="{FF2B5EF4-FFF2-40B4-BE49-F238E27FC236}">
                      <a16:creationId xmlns:a16="http://schemas.microsoft.com/office/drawing/2014/main" id="{819C9033-FC0F-D942-AB78-040D97EBE22B}"/>
                    </a:ext>
                  </a:extLst>
                </p14:cNvPr>
                <p14:cNvContentPartPr/>
                <p14:nvPr/>
              </p14:nvContentPartPr>
              <p14:xfrm>
                <a:off x="7187204" y="6245048"/>
                <a:ext cx="59400" cy="44280"/>
              </p14:xfrm>
            </p:contentPart>
          </mc:Choice>
          <mc:Fallback xmlns="">
            <p:pic>
              <p:nvPicPr>
                <p:cNvPr id="18" name="Inkt 17">
                  <a:extLst>
                    <a:ext uri="{FF2B5EF4-FFF2-40B4-BE49-F238E27FC236}">
                      <a16:creationId xmlns:a16="http://schemas.microsoft.com/office/drawing/2014/main" id="{819C9033-FC0F-D942-AB78-040D97EBE22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178204" y="6236408"/>
                  <a:ext cx="77040" cy="6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645AF4C1-8FE9-4647-BBBA-49893F0A9073}"/>
                  </a:ext>
                </a:extLst>
              </p14:cNvPr>
              <p14:cNvContentPartPr/>
              <p14:nvPr/>
            </p14:nvContentPartPr>
            <p14:xfrm>
              <a:off x="4908120" y="844680"/>
              <a:ext cx="360" cy="36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645AF4C1-8FE9-4647-BBBA-49893F0A907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99120" y="83604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0712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sport 11 en 12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7882359" y="2013995"/>
            <a:ext cx="401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 : A-A-P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</p:txBody>
      </p:sp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7C5B2CEF-5F81-F448-81A0-CFD6ACE0A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1395807"/>
            <a:ext cx="5753100" cy="2667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023B3482-19A2-0340-A59A-0BA36BFD6107}"/>
                  </a:ext>
                </a:extLst>
              </p14:cNvPr>
              <p14:cNvContentPartPr/>
              <p14:nvPr/>
            </p14:nvContentPartPr>
            <p14:xfrm>
              <a:off x="3338084" y="1170488"/>
              <a:ext cx="198000" cy="176760"/>
            </p14:xfrm>
          </p:contentPart>
        </mc:Choice>
        <mc:Fallback xmlns=""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023B3482-19A2-0340-A59A-0BA36BFD61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29444" y="1161488"/>
                <a:ext cx="21564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E9DEE295-907C-0247-9F53-182A3D4BD7C7}"/>
                  </a:ext>
                </a:extLst>
              </p14:cNvPr>
              <p14:cNvContentPartPr/>
              <p14:nvPr/>
            </p14:nvContentPartPr>
            <p14:xfrm>
              <a:off x="3430244" y="1250408"/>
              <a:ext cx="156600" cy="12132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E9DEE295-907C-0247-9F53-182A3D4BD7C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21244" y="1241768"/>
                <a:ext cx="17424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C60D19A7-8AA6-B348-AEF2-AD34B5F9901E}"/>
                  </a:ext>
                </a:extLst>
              </p14:cNvPr>
              <p14:cNvContentPartPr/>
              <p14:nvPr/>
            </p14:nvContentPartPr>
            <p14:xfrm>
              <a:off x="171884" y="4127528"/>
              <a:ext cx="306360" cy="12600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C60D19A7-8AA6-B348-AEF2-AD34B5F990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3244" y="4118888"/>
                <a:ext cx="324000" cy="1436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kstvak 6">
            <a:extLst>
              <a:ext uri="{FF2B5EF4-FFF2-40B4-BE49-F238E27FC236}">
                <a16:creationId xmlns:a16="http://schemas.microsoft.com/office/drawing/2014/main" id="{6A9B5A9E-F67D-3145-A4EA-BB2F36E88BE2}"/>
              </a:ext>
            </a:extLst>
          </p:cNvPr>
          <p:cNvSpPr txBox="1"/>
          <p:nvPr/>
        </p:nvSpPr>
        <p:spPr>
          <a:xfrm>
            <a:off x="7711440" y="3291840"/>
            <a:ext cx="2475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11. Rijd één T</a:t>
            </a:r>
          </a:p>
          <a:p>
            <a:r>
              <a:rPr lang="nl-NL" dirty="0"/>
              <a:t>12.Door “</a:t>
            </a:r>
            <a:r>
              <a:rPr lang="nl-NL" dirty="0" err="1"/>
              <a:t>Bruisterbosch</a:t>
            </a:r>
            <a:r>
              <a:rPr lang="nl-NL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8649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sport 13,14 en 15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7882359" y="2013995"/>
            <a:ext cx="401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 : B-(Q-B)-D-C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</p:txBody>
      </p:sp>
      <p:pic>
        <p:nvPicPr>
          <p:cNvPr id="6" name="Afbeelding 5" descr="Afbeelding met tekst, kaart&#10;&#10;Automatisch gegenereerde beschrijving">
            <a:extLst>
              <a:ext uri="{FF2B5EF4-FFF2-40B4-BE49-F238E27FC236}">
                <a16:creationId xmlns:a16="http://schemas.microsoft.com/office/drawing/2014/main" id="{8D2A8982-37C9-AE47-AAAF-7848D5CBD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13" y="1531440"/>
            <a:ext cx="4843372" cy="515835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77CDD5A-C3B1-F046-9581-5DF4C2B3792D}"/>
              </a:ext>
            </a:extLst>
          </p:cNvPr>
          <p:cNvSpPr txBox="1"/>
          <p:nvPr/>
        </p:nvSpPr>
        <p:spPr>
          <a:xfrm>
            <a:off x="7101840" y="3063240"/>
            <a:ext cx="31586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13.Door de H van “Herkenrade”</a:t>
            </a:r>
          </a:p>
          <a:p>
            <a:r>
              <a:rPr lang="nl-NL" dirty="0"/>
              <a:t>14. Rijd één T</a:t>
            </a:r>
          </a:p>
          <a:p>
            <a:r>
              <a:rPr lang="nl-NL" dirty="0"/>
              <a:t>15: Rijd langs “DHRC”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05A15DBF-EC12-9C41-BDE8-E092A2C1AE69}"/>
                  </a:ext>
                </a:extLst>
              </p14:cNvPr>
              <p14:cNvContentPartPr/>
              <p14:nvPr/>
            </p14:nvContentPartPr>
            <p14:xfrm>
              <a:off x="1388040" y="4000800"/>
              <a:ext cx="855360" cy="5666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05A15DBF-EC12-9C41-BDE8-E092A2C1AE6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9040" y="3992160"/>
                <a:ext cx="873000" cy="58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68C441EA-E042-B446-8C2B-F6B6179FF5CB}"/>
                  </a:ext>
                </a:extLst>
              </p14:cNvPr>
              <p14:cNvContentPartPr/>
              <p14:nvPr/>
            </p14:nvContentPartPr>
            <p14:xfrm>
              <a:off x="1846680" y="6154680"/>
              <a:ext cx="823320" cy="41724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68C441EA-E042-B446-8C2B-F6B6179FF5C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37680" y="6145680"/>
                <a:ext cx="840960" cy="43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5430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sport 16,17 en 18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7882359" y="2013995"/>
            <a:ext cx="401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 : (S-S-G)-R-H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</p:txBody>
      </p:sp>
      <p:pic>
        <p:nvPicPr>
          <p:cNvPr id="6" name="Afbeelding 5" descr="Afbeelding met tekst, kaart&#10;&#10;Automatisch gegenereerde beschrijving">
            <a:extLst>
              <a:ext uri="{FF2B5EF4-FFF2-40B4-BE49-F238E27FC236}">
                <a16:creationId xmlns:a16="http://schemas.microsoft.com/office/drawing/2014/main" id="{D072C0DB-23F1-DC4C-AF50-7FC030D40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72" y="1243012"/>
            <a:ext cx="6817488" cy="515143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E553CAF-00E9-E847-B1CE-8FEB4A8F80BF}"/>
              </a:ext>
            </a:extLst>
          </p:cNvPr>
          <p:cNvSpPr txBox="1"/>
          <p:nvPr/>
        </p:nvSpPr>
        <p:spPr>
          <a:xfrm>
            <a:off x="8107680" y="3230880"/>
            <a:ext cx="2081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16.Langs “Kasteel”</a:t>
            </a:r>
          </a:p>
          <a:p>
            <a:r>
              <a:rPr lang="nl-NL" dirty="0"/>
              <a:t>17. Rijd één T</a:t>
            </a:r>
          </a:p>
          <a:p>
            <a:r>
              <a:rPr lang="nl-NL" dirty="0"/>
              <a:t>18. Langs “Terhorst”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7674953-A9CF-5E4A-BA34-3F96D08F5750}"/>
              </a:ext>
            </a:extLst>
          </p:cNvPr>
          <p:cNvGrpSpPr/>
          <p:nvPr/>
        </p:nvGrpSpPr>
        <p:grpSpPr>
          <a:xfrm>
            <a:off x="267720" y="5395440"/>
            <a:ext cx="612720" cy="163440"/>
            <a:chOff x="267720" y="5395440"/>
            <a:chExt cx="612720" cy="16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t 2">
                  <a:extLst>
                    <a:ext uri="{FF2B5EF4-FFF2-40B4-BE49-F238E27FC236}">
                      <a16:creationId xmlns:a16="http://schemas.microsoft.com/office/drawing/2014/main" id="{42E8B1EA-7889-464D-8178-83EE832AA5F6}"/>
                    </a:ext>
                  </a:extLst>
                </p14:cNvPr>
                <p14:cNvContentPartPr/>
                <p14:nvPr/>
              </p14:nvContentPartPr>
              <p14:xfrm>
                <a:off x="267720" y="5458800"/>
                <a:ext cx="591480" cy="7920"/>
              </p14:xfrm>
            </p:contentPart>
          </mc:Choice>
          <mc:Fallback xmlns="">
            <p:pic>
              <p:nvPicPr>
                <p:cNvPr id="3" name="Inkt 2">
                  <a:extLst>
                    <a:ext uri="{FF2B5EF4-FFF2-40B4-BE49-F238E27FC236}">
                      <a16:creationId xmlns:a16="http://schemas.microsoft.com/office/drawing/2014/main" id="{42E8B1EA-7889-464D-8178-83EE832AA5F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8720" y="5450160"/>
                  <a:ext cx="6091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t 4">
                  <a:extLst>
                    <a:ext uri="{FF2B5EF4-FFF2-40B4-BE49-F238E27FC236}">
                      <a16:creationId xmlns:a16="http://schemas.microsoft.com/office/drawing/2014/main" id="{B90ACBF9-6968-AD48-988E-4CD6ECD09373}"/>
                    </a:ext>
                  </a:extLst>
                </p14:cNvPr>
                <p14:cNvContentPartPr/>
                <p14:nvPr/>
              </p14:nvContentPartPr>
              <p14:xfrm>
                <a:off x="785760" y="5395440"/>
                <a:ext cx="94680" cy="16344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B90ACBF9-6968-AD48-988E-4CD6ECD0937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7120" y="5386800"/>
                  <a:ext cx="11232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74DB5221-9368-B34D-A1F0-008FEF27544D}"/>
              </a:ext>
            </a:extLst>
          </p:cNvPr>
          <p:cNvGrpSpPr/>
          <p:nvPr/>
        </p:nvGrpSpPr>
        <p:grpSpPr>
          <a:xfrm>
            <a:off x="7957680" y="5138760"/>
            <a:ext cx="1016280" cy="164520"/>
            <a:chOff x="7957680" y="5138760"/>
            <a:chExt cx="1016280" cy="16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t 8">
                  <a:extLst>
                    <a:ext uri="{FF2B5EF4-FFF2-40B4-BE49-F238E27FC236}">
                      <a16:creationId xmlns:a16="http://schemas.microsoft.com/office/drawing/2014/main" id="{3D2C77B8-4F1C-3644-B7AD-8BFFCEB6735F}"/>
                    </a:ext>
                  </a:extLst>
                </p14:cNvPr>
                <p14:cNvContentPartPr/>
                <p14:nvPr/>
              </p14:nvContentPartPr>
              <p14:xfrm>
                <a:off x="7957680" y="5174400"/>
                <a:ext cx="996120" cy="37440"/>
              </p14:xfrm>
            </p:contentPart>
          </mc:Choice>
          <mc:Fallback xmlns="">
            <p:pic>
              <p:nvPicPr>
                <p:cNvPr id="9" name="Inkt 8">
                  <a:extLst>
                    <a:ext uri="{FF2B5EF4-FFF2-40B4-BE49-F238E27FC236}">
                      <a16:creationId xmlns:a16="http://schemas.microsoft.com/office/drawing/2014/main" id="{3D2C77B8-4F1C-3644-B7AD-8BFFCEB6735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48680" y="5165760"/>
                  <a:ext cx="10137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1D8BDBA1-AD84-CB44-ACED-34C53BC0BD8F}"/>
                    </a:ext>
                  </a:extLst>
                </p14:cNvPr>
                <p14:cNvContentPartPr/>
                <p14:nvPr/>
              </p14:nvContentPartPr>
              <p14:xfrm>
                <a:off x="8853360" y="5138760"/>
                <a:ext cx="120600" cy="16452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1D8BDBA1-AD84-CB44-ACED-34C53BC0BD8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844360" y="5130120"/>
                  <a:ext cx="138240" cy="182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C5033A80-D293-9040-A7CD-50EB5915B3B6}"/>
                  </a:ext>
                </a:extLst>
              </p14:cNvPr>
              <p14:cNvContentPartPr/>
              <p14:nvPr/>
            </p14:nvContentPartPr>
            <p14:xfrm>
              <a:off x="828240" y="5925000"/>
              <a:ext cx="1283400" cy="490680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C5033A80-D293-9040-A7CD-50EB5915B3B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9240" y="5916000"/>
                <a:ext cx="1301040" cy="50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8978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sport 19 en 20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7882359" y="2013995"/>
            <a:ext cx="401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 : (U-V-U-V)-C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</p:txBody>
      </p:sp>
      <p:pic>
        <p:nvPicPr>
          <p:cNvPr id="6" name="Afbeelding 5" descr="Afbeelding met tekst, kaart&#10;&#10;Automatisch gegenereerde beschrijving">
            <a:extLst>
              <a:ext uri="{FF2B5EF4-FFF2-40B4-BE49-F238E27FC236}">
                <a16:creationId xmlns:a16="http://schemas.microsoft.com/office/drawing/2014/main" id="{97BE12E7-C0C6-DE4C-828D-D0080E4A9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3520"/>
            <a:ext cx="3962400" cy="512888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E4D453E-0738-F340-B219-BDC34DDDDF22}"/>
              </a:ext>
            </a:extLst>
          </p:cNvPr>
          <p:cNvSpPr txBox="1"/>
          <p:nvPr/>
        </p:nvSpPr>
        <p:spPr>
          <a:xfrm>
            <a:off x="7882359" y="3627120"/>
            <a:ext cx="33695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19.Rijd één T</a:t>
            </a:r>
          </a:p>
          <a:p>
            <a:r>
              <a:rPr lang="nl-NL" dirty="0"/>
              <a:t>20. Langs “185.5” van hoogtepunt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904D1320-B6C9-C345-852E-2E66D68A8DD6}"/>
                  </a:ext>
                </a:extLst>
              </p14:cNvPr>
              <p14:cNvContentPartPr/>
              <p14:nvPr/>
            </p14:nvContentPartPr>
            <p14:xfrm>
              <a:off x="3179040" y="1833240"/>
              <a:ext cx="1081080" cy="58572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904D1320-B6C9-C345-852E-2E66D68A8DD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0040" y="1824240"/>
                <a:ext cx="1098720" cy="6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FA2838AD-FCFF-EE4A-AB07-5E46882620CC}"/>
                  </a:ext>
                </a:extLst>
              </p14:cNvPr>
              <p14:cNvContentPartPr/>
              <p14:nvPr/>
            </p14:nvContentPartPr>
            <p14:xfrm>
              <a:off x="315960" y="5882880"/>
              <a:ext cx="417960" cy="37296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FA2838AD-FCFF-EE4A-AB07-5E46882620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7320" y="5874240"/>
                <a:ext cx="435600" cy="39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26DAAFCC-E7BA-104E-A67F-9194F835023A}"/>
                  </a:ext>
                </a:extLst>
              </p14:cNvPr>
              <p14:cNvContentPartPr/>
              <p14:nvPr/>
            </p14:nvContentPartPr>
            <p14:xfrm>
              <a:off x="4983480" y="1373520"/>
              <a:ext cx="620880" cy="160538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26DAAFCC-E7BA-104E-A67F-9194F835023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74842" y="1364521"/>
                <a:ext cx="638517" cy="178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D22F49F4-0408-BB4B-A5E2-A3D7645ECA67}"/>
                  </a:ext>
                </a:extLst>
              </p14:cNvPr>
              <p14:cNvContentPartPr/>
              <p14:nvPr/>
            </p14:nvContentPartPr>
            <p14:xfrm>
              <a:off x="4879467" y="1437608"/>
              <a:ext cx="150480" cy="157680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D22F49F4-0408-BB4B-A5E2-A3D7645ECA6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70467" y="1428968"/>
                <a:ext cx="168120" cy="17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4485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sport 21en 22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7648575" y="2101114"/>
            <a:ext cx="401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 : E-W-D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</p:txBody>
      </p:sp>
      <p:pic>
        <p:nvPicPr>
          <p:cNvPr id="17" name="Afbeelding 16" descr="Afbeelding met tekst, kaart&#10;&#10;Automatisch gegenereerde beschrijving">
            <a:extLst>
              <a:ext uri="{FF2B5EF4-FFF2-40B4-BE49-F238E27FC236}">
                <a16:creationId xmlns:a16="http://schemas.microsoft.com/office/drawing/2014/main" id="{34EF9D78-3E22-4E4C-986D-F7D86F214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2" y="1296364"/>
            <a:ext cx="7115183" cy="5288585"/>
          </a:xfrm>
          <a:prstGeom prst="rect">
            <a:avLst/>
          </a:prstGeom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747EB88F-9720-2C44-AC9C-EDFC3E4EB421}"/>
              </a:ext>
            </a:extLst>
          </p:cNvPr>
          <p:cNvGrpSpPr/>
          <p:nvPr/>
        </p:nvGrpSpPr>
        <p:grpSpPr>
          <a:xfrm>
            <a:off x="4210724" y="1223048"/>
            <a:ext cx="95040" cy="104400"/>
            <a:chOff x="4210724" y="1223048"/>
            <a:chExt cx="95040" cy="10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8" name="Inkt 17">
                  <a:extLst>
                    <a:ext uri="{FF2B5EF4-FFF2-40B4-BE49-F238E27FC236}">
                      <a16:creationId xmlns:a16="http://schemas.microsoft.com/office/drawing/2014/main" id="{42F951D4-6FB6-F140-9F13-DB2C0406E9AC}"/>
                    </a:ext>
                  </a:extLst>
                </p14:cNvPr>
                <p14:cNvContentPartPr/>
                <p14:nvPr/>
              </p14:nvContentPartPr>
              <p14:xfrm>
                <a:off x="4210724" y="1223048"/>
                <a:ext cx="68760" cy="104400"/>
              </p14:xfrm>
            </p:contentPart>
          </mc:Choice>
          <mc:Fallback xmlns="">
            <p:pic>
              <p:nvPicPr>
                <p:cNvPr id="18" name="Inkt 17">
                  <a:extLst>
                    <a:ext uri="{FF2B5EF4-FFF2-40B4-BE49-F238E27FC236}">
                      <a16:creationId xmlns:a16="http://schemas.microsoft.com/office/drawing/2014/main" id="{42F951D4-6FB6-F140-9F13-DB2C0406E9A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01724" y="1214408"/>
                  <a:ext cx="864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9" name="Inkt 18">
                  <a:extLst>
                    <a:ext uri="{FF2B5EF4-FFF2-40B4-BE49-F238E27FC236}">
                      <a16:creationId xmlns:a16="http://schemas.microsoft.com/office/drawing/2014/main" id="{52C5DB85-14D3-964A-9E98-EE057C800DAF}"/>
                    </a:ext>
                  </a:extLst>
                </p14:cNvPr>
                <p14:cNvContentPartPr/>
                <p14:nvPr/>
              </p14:nvContentPartPr>
              <p14:xfrm>
                <a:off x="4213244" y="1239968"/>
                <a:ext cx="92520" cy="53640"/>
              </p14:xfrm>
            </p:contentPart>
          </mc:Choice>
          <mc:Fallback xmlns="">
            <p:pic>
              <p:nvPicPr>
                <p:cNvPr id="19" name="Inkt 18">
                  <a:extLst>
                    <a:ext uri="{FF2B5EF4-FFF2-40B4-BE49-F238E27FC236}">
                      <a16:creationId xmlns:a16="http://schemas.microsoft.com/office/drawing/2014/main" id="{52C5DB85-14D3-964A-9E98-EE057C800DA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04604" y="1230968"/>
                  <a:ext cx="110160" cy="71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D0A08DB3-5245-9442-A4DF-DD5035F9937C}"/>
              </a:ext>
            </a:extLst>
          </p:cNvPr>
          <p:cNvSpPr txBox="1"/>
          <p:nvPr/>
        </p:nvSpPr>
        <p:spPr>
          <a:xfrm>
            <a:off x="8061960" y="3429000"/>
            <a:ext cx="3550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21. Langs de B van “ Bungalowpark”</a:t>
            </a:r>
          </a:p>
          <a:p>
            <a:r>
              <a:rPr lang="nl-NL" dirty="0"/>
              <a:t>22: Langs kapel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7B77F1D-9D91-EF43-AE78-55B5443714BD}"/>
              </a:ext>
            </a:extLst>
          </p:cNvPr>
          <p:cNvGrpSpPr/>
          <p:nvPr/>
        </p:nvGrpSpPr>
        <p:grpSpPr>
          <a:xfrm>
            <a:off x="2248800" y="6664080"/>
            <a:ext cx="496440" cy="141840"/>
            <a:chOff x="2248800" y="6664080"/>
            <a:chExt cx="496440" cy="14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t 2">
                  <a:extLst>
                    <a:ext uri="{FF2B5EF4-FFF2-40B4-BE49-F238E27FC236}">
                      <a16:creationId xmlns:a16="http://schemas.microsoft.com/office/drawing/2014/main" id="{74C33286-AB90-7F41-A5D6-29EF29BA3F19}"/>
                    </a:ext>
                  </a:extLst>
                </p14:cNvPr>
                <p14:cNvContentPartPr/>
                <p14:nvPr/>
              </p14:nvContentPartPr>
              <p14:xfrm>
                <a:off x="2248800" y="6685320"/>
                <a:ext cx="488520" cy="120600"/>
              </p14:xfrm>
            </p:contentPart>
          </mc:Choice>
          <mc:Fallback xmlns="">
            <p:pic>
              <p:nvPicPr>
                <p:cNvPr id="3" name="Inkt 2">
                  <a:extLst>
                    <a:ext uri="{FF2B5EF4-FFF2-40B4-BE49-F238E27FC236}">
                      <a16:creationId xmlns:a16="http://schemas.microsoft.com/office/drawing/2014/main" id="{74C33286-AB90-7F41-A5D6-29EF29BA3F1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39800" y="6676680"/>
                  <a:ext cx="5061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t 4">
                  <a:extLst>
                    <a:ext uri="{FF2B5EF4-FFF2-40B4-BE49-F238E27FC236}">
                      <a16:creationId xmlns:a16="http://schemas.microsoft.com/office/drawing/2014/main" id="{9B0A7ABB-347C-9544-A5B3-0ECD8192D125}"/>
                    </a:ext>
                  </a:extLst>
                </p14:cNvPr>
                <p14:cNvContentPartPr/>
                <p14:nvPr/>
              </p14:nvContentPartPr>
              <p14:xfrm>
                <a:off x="2688000" y="6664080"/>
                <a:ext cx="57240" cy="10980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9B0A7ABB-347C-9544-A5B3-0ECD8192D12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79360" y="6655440"/>
                  <a:ext cx="74880" cy="12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1FD3D0DA-16AA-8F45-9755-1EB54303248E}"/>
                  </a:ext>
                </a:extLst>
              </p14:cNvPr>
              <p14:cNvContentPartPr/>
              <p14:nvPr/>
            </p14:nvContentPartPr>
            <p14:xfrm>
              <a:off x="164400" y="1855200"/>
              <a:ext cx="292680" cy="236160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1FD3D0DA-16AA-8F45-9755-1EB54303248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5400" y="1846200"/>
                <a:ext cx="310320" cy="25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6623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club 5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 descr="Afbeelding met tekst, kaart&#10;&#10;Automatisch gegenereerde beschrijving">
            <a:extLst>
              <a:ext uri="{FF2B5EF4-FFF2-40B4-BE49-F238E27FC236}">
                <a16:creationId xmlns:a16="http://schemas.microsoft.com/office/drawing/2014/main" id="{99889B32-544C-AD46-8AF5-E13163B39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7" y="1464184"/>
            <a:ext cx="6585995" cy="453555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D8B576B-0CB7-134D-8AE1-420DF20EC009}"/>
              </a:ext>
            </a:extLst>
          </p:cNvPr>
          <p:cNvSpPr txBox="1"/>
          <p:nvPr/>
        </p:nvSpPr>
        <p:spPr>
          <a:xfrm>
            <a:off x="7766613" y="2141316"/>
            <a:ext cx="2758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Controleletters : (D-D)-(E-E)</a:t>
            </a:r>
            <a:endParaRPr lang="nl-NL" dirty="0">
              <a:solidFill>
                <a:srgbClr val="FF0000"/>
              </a:solidFill>
            </a:endParaRPr>
          </a:p>
          <a:p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CE4818E-4253-4240-946A-82A73583AEF6}"/>
              </a:ext>
            </a:extLst>
          </p:cNvPr>
          <p:cNvSpPr txBox="1"/>
          <p:nvPr/>
        </p:nvSpPr>
        <p:spPr>
          <a:xfrm>
            <a:off x="7766613" y="3148314"/>
            <a:ext cx="213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5. Rijd T nrs. 2,3 en 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D78DB1C2-79B9-F442-95B0-7ED004582EDE}"/>
                  </a:ext>
                </a:extLst>
              </p14:cNvPr>
              <p14:cNvContentPartPr/>
              <p14:nvPr/>
            </p14:nvContentPartPr>
            <p14:xfrm>
              <a:off x="6794160" y="6137760"/>
              <a:ext cx="650160" cy="19008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D78DB1C2-79B9-F442-95B0-7ED004582ED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85160" y="6128760"/>
                <a:ext cx="667800" cy="20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ep 7">
            <a:extLst>
              <a:ext uri="{FF2B5EF4-FFF2-40B4-BE49-F238E27FC236}">
                <a16:creationId xmlns:a16="http://schemas.microsoft.com/office/drawing/2014/main" id="{E3EFD42F-C8A3-CA47-B56C-36791BAB27D4}"/>
              </a:ext>
            </a:extLst>
          </p:cNvPr>
          <p:cNvGrpSpPr/>
          <p:nvPr/>
        </p:nvGrpSpPr>
        <p:grpSpPr>
          <a:xfrm>
            <a:off x="451320" y="6085200"/>
            <a:ext cx="252720" cy="365760"/>
            <a:chOff x="451320" y="6085200"/>
            <a:chExt cx="252720" cy="36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t 5">
                  <a:extLst>
                    <a:ext uri="{FF2B5EF4-FFF2-40B4-BE49-F238E27FC236}">
                      <a16:creationId xmlns:a16="http://schemas.microsoft.com/office/drawing/2014/main" id="{C11386A0-E4FF-504E-81A5-78BB5D6BAC41}"/>
                    </a:ext>
                  </a:extLst>
                </p14:cNvPr>
                <p14:cNvContentPartPr/>
                <p14:nvPr/>
              </p14:nvContentPartPr>
              <p14:xfrm>
                <a:off x="535920" y="6085200"/>
                <a:ext cx="32760" cy="333720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C11386A0-E4FF-504E-81A5-78BB5D6BAC4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7280" y="6076560"/>
                  <a:ext cx="5040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t 6">
                  <a:extLst>
                    <a:ext uri="{FF2B5EF4-FFF2-40B4-BE49-F238E27FC236}">
                      <a16:creationId xmlns:a16="http://schemas.microsoft.com/office/drawing/2014/main" id="{1018F80B-C286-DA4F-AC05-23B363A1EED9}"/>
                    </a:ext>
                  </a:extLst>
                </p14:cNvPr>
                <p14:cNvContentPartPr/>
                <p14:nvPr/>
              </p14:nvContentPartPr>
              <p14:xfrm>
                <a:off x="451320" y="6305520"/>
                <a:ext cx="252720" cy="145440"/>
              </p14:xfrm>
            </p:contentPart>
          </mc:Choice>
          <mc:Fallback xmlns="">
            <p:pic>
              <p:nvPicPr>
                <p:cNvPr id="7" name="Inkt 6">
                  <a:extLst>
                    <a:ext uri="{FF2B5EF4-FFF2-40B4-BE49-F238E27FC236}">
                      <a16:creationId xmlns:a16="http://schemas.microsoft.com/office/drawing/2014/main" id="{1018F80B-C286-DA4F-AC05-23B363A1EED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2320" y="6296520"/>
                  <a:ext cx="270360" cy="16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A5C3EB39-1143-6C45-A8F8-6671FF9ADEED}"/>
                  </a:ext>
                </a:extLst>
              </p14:cNvPr>
              <p14:cNvContentPartPr/>
              <p14:nvPr/>
            </p14:nvContentPartPr>
            <p14:xfrm>
              <a:off x="537147" y="6051008"/>
              <a:ext cx="54720" cy="389520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A5C3EB39-1143-6C45-A8F8-6671FF9ADEE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8507" y="6042368"/>
                <a:ext cx="7236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ADB7DF06-1B97-074C-AA37-085D30CDBD2B}"/>
                  </a:ext>
                </a:extLst>
              </p14:cNvPr>
              <p14:cNvContentPartPr/>
              <p14:nvPr/>
            </p14:nvContentPartPr>
            <p14:xfrm>
              <a:off x="449667" y="6307688"/>
              <a:ext cx="88920" cy="123480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ADB7DF06-1B97-074C-AA37-085D30CDBD2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1027" y="6299048"/>
                <a:ext cx="10656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9245F34C-7A67-0B42-952D-3B9B88FB2589}"/>
                  </a:ext>
                </a:extLst>
              </p14:cNvPr>
              <p14:cNvContentPartPr/>
              <p14:nvPr/>
            </p14:nvContentPartPr>
            <p14:xfrm>
              <a:off x="557667" y="6357008"/>
              <a:ext cx="118080" cy="88200"/>
            </p14:xfrm>
          </p:contentPart>
        </mc:Choice>
        <mc:Fallback xmlns=""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9245F34C-7A67-0B42-952D-3B9B88FB258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8667" y="6348008"/>
                <a:ext cx="135720" cy="10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ep 13">
            <a:extLst>
              <a:ext uri="{FF2B5EF4-FFF2-40B4-BE49-F238E27FC236}">
                <a16:creationId xmlns:a16="http://schemas.microsoft.com/office/drawing/2014/main" id="{CA226945-B1C2-8F4D-9DF9-31569E7AD8BF}"/>
              </a:ext>
            </a:extLst>
          </p:cNvPr>
          <p:cNvGrpSpPr/>
          <p:nvPr/>
        </p:nvGrpSpPr>
        <p:grpSpPr>
          <a:xfrm>
            <a:off x="431667" y="6287888"/>
            <a:ext cx="276120" cy="184680"/>
            <a:chOff x="431667" y="6287888"/>
            <a:chExt cx="276120" cy="18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92C5A489-9B8C-6545-A1F9-D462777FCF28}"/>
                    </a:ext>
                  </a:extLst>
                </p14:cNvPr>
                <p14:cNvContentPartPr/>
                <p14:nvPr/>
              </p14:nvContentPartPr>
              <p14:xfrm>
                <a:off x="547227" y="6365288"/>
                <a:ext cx="160560" cy="107280"/>
              </p14:xfrm>
            </p:contentPart>
          </mc:Choice>
          <mc:Fallback xmlns="">
            <p:pic>
              <p:nvPicPr>
                <p:cNvPr id="12" name="Inkt 11">
                  <a:extLst>
                    <a:ext uri="{FF2B5EF4-FFF2-40B4-BE49-F238E27FC236}">
                      <a16:creationId xmlns:a16="http://schemas.microsoft.com/office/drawing/2014/main" id="{92C5A489-9B8C-6545-A1F9-D462777FCF2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38227" y="6356648"/>
                  <a:ext cx="1782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t 12">
                  <a:extLst>
                    <a:ext uri="{FF2B5EF4-FFF2-40B4-BE49-F238E27FC236}">
                      <a16:creationId xmlns:a16="http://schemas.microsoft.com/office/drawing/2014/main" id="{CA01F22F-3A5C-4A4E-ACF6-565DDE2CAD9B}"/>
                    </a:ext>
                  </a:extLst>
                </p14:cNvPr>
                <p14:cNvContentPartPr/>
                <p14:nvPr/>
              </p14:nvContentPartPr>
              <p14:xfrm>
                <a:off x="431667" y="6287888"/>
                <a:ext cx="92880" cy="127800"/>
              </p14:xfrm>
            </p:contentPart>
          </mc:Choice>
          <mc:Fallback xmlns="">
            <p:pic>
              <p:nvPicPr>
                <p:cNvPr id="13" name="Inkt 12">
                  <a:extLst>
                    <a:ext uri="{FF2B5EF4-FFF2-40B4-BE49-F238E27FC236}">
                      <a16:creationId xmlns:a16="http://schemas.microsoft.com/office/drawing/2014/main" id="{CA01F22F-3A5C-4A4E-ACF6-565DDE2CAD9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22667" y="6278888"/>
                  <a:ext cx="110520" cy="14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5AC62C29-2ADD-D242-875C-D5E6A41D393D}"/>
                  </a:ext>
                </a:extLst>
              </p14:cNvPr>
              <p14:cNvContentPartPr/>
              <p14:nvPr/>
            </p14:nvContentPartPr>
            <p14:xfrm>
              <a:off x="552267" y="6069008"/>
              <a:ext cx="49680" cy="59400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5AC62C29-2ADD-D242-875C-D5E6A41D393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3627" y="6060008"/>
                <a:ext cx="6732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89A44BCF-8D13-414F-809D-BE6ACEA73534}"/>
                  </a:ext>
                </a:extLst>
              </p14:cNvPr>
              <p14:cNvContentPartPr/>
              <p14:nvPr/>
            </p14:nvContentPartPr>
            <p14:xfrm>
              <a:off x="6807627" y="6199328"/>
              <a:ext cx="4680" cy="88920"/>
            </p14:xfrm>
          </p:contentPart>
        </mc:Choice>
        <mc:Fallback xmlns=""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89A44BCF-8D13-414F-809D-BE6ACEA7353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98987" y="6190328"/>
                <a:ext cx="2232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t 16">
                <a:extLst>
                  <a:ext uri="{FF2B5EF4-FFF2-40B4-BE49-F238E27FC236}">
                    <a16:creationId xmlns:a16="http://schemas.microsoft.com/office/drawing/2014/main" id="{80265466-47F5-C14C-8B60-40B79A42BADA}"/>
                  </a:ext>
                </a:extLst>
              </p14:cNvPr>
              <p14:cNvContentPartPr/>
              <p14:nvPr/>
            </p14:nvContentPartPr>
            <p14:xfrm>
              <a:off x="6819507" y="6191768"/>
              <a:ext cx="634320" cy="138600"/>
            </p14:xfrm>
          </p:contentPart>
        </mc:Choice>
        <mc:Fallback xmlns="">
          <p:pic>
            <p:nvPicPr>
              <p:cNvPr id="17" name="Inkt 16">
                <a:extLst>
                  <a:ext uri="{FF2B5EF4-FFF2-40B4-BE49-F238E27FC236}">
                    <a16:creationId xmlns:a16="http://schemas.microsoft.com/office/drawing/2014/main" id="{80265466-47F5-C14C-8B60-40B79A42BAD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810507" y="6183128"/>
                <a:ext cx="651960" cy="156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ep 20">
            <a:extLst>
              <a:ext uri="{FF2B5EF4-FFF2-40B4-BE49-F238E27FC236}">
                <a16:creationId xmlns:a16="http://schemas.microsoft.com/office/drawing/2014/main" id="{C19623A1-A807-9E4A-ABE6-84603D3CC935}"/>
              </a:ext>
            </a:extLst>
          </p:cNvPr>
          <p:cNvGrpSpPr/>
          <p:nvPr/>
        </p:nvGrpSpPr>
        <p:grpSpPr>
          <a:xfrm>
            <a:off x="5479587" y="2200448"/>
            <a:ext cx="89640" cy="134280"/>
            <a:chOff x="5479587" y="2200448"/>
            <a:chExt cx="89640" cy="13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t 17">
                  <a:extLst>
                    <a:ext uri="{FF2B5EF4-FFF2-40B4-BE49-F238E27FC236}">
                      <a16:creationId xmlns:a16="http://schemas.microsoft.com/office/drawing/2014/main" id="{E2510628-1E78-4C40-BB9B-6F0609173E1B}"/>
                    </a:ext>
                  </a:extLst>
                </p14:cNvPr>
                <p14:cNvContentPartPr/>
                <p14:nvPr/>
              </p14:nvContentPartPr>
              <p14:xfrm>
                <a:off x="5554467" y="2200448"/>
                <a:ext cx="14760" cy="52200"/>
              </p14:xfrm>
            </p:contentPart>
          </mc:Choice>
          <mc:Fallback xmlns="">
            <p:pic>
              <p:nvPicPr>
                <p:cNvPr id="18" name="Inkt 17">
                  <a:extLst>
                    <a:ext uri="{FF2B5EF4-FFF2-40B4-BE49-F238E27FC236}">
                      <a16:creationId xmlns:a16="http://schemas.microsoft.com/office/drawing/2014/main" id="{E2510628-1E78-4C40-BB9B-6F0609173E1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545467" y="2191808"/>
                  <a:ext cx="3240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t 18">
                  <a:extLst>
                    <a:ext uri="{FF2B5EF4-FFF2-40B4-BE49-F238E27FC236}">
                      <a16:creationId xmlns:a16="http://schemas.microsoft.com/office/drawing/2014/main" id="{DB96E7CB-1942-7548-A86C-BAEBFE3752D2}"/>
                    </a:ext>
                  </a:extLst>
                </p14:cNvPr>
                <p14:cNvContentPartPr/>
                <p14:nvPr/>
              </p14:nvContentPartPr>
              <p14:xfrm>
                <a:off x="5479587" y="2308808"/>
                <a:ext cx="53280" cy="25920"/>
              </p14:xfrm>
            </p:contentPart>
          </mc:Choice>
          <mc:Fallback xmlns="">
            <p:pic>
              <p:nvPicPr>
                <p:cNvPr id="19" name="Inkt 18">
                  <a:extLst>
                    <a:ext uri="{FF2B5EF4-FFF2-40B4-BE49-F238E27FC236}">
                      <a16:creationId xmlns:a16="http://schemas.microsoft.com/office/drawing/2014/main" id="{DB96E7CB-1942-7548-A86C-BAEBFE3752D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470587" y="2300168"/>
                  <a:ext cx="70920" cy="43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80809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sport 23 en 24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7882359" y="2013995"/>
            <a:ext cx="401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 : Z-H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  <a:p>
            <a:endParaRPr lang="nl-NL" sz="3200" dirty="0"/>
          </a:p>
        </p:txBody>
      </p:sp>
      <p:pic>
        <p:nvPicPr>
          <p:cNvPr id="6" name="Afbeelding 5" descr="Afbeelding met tekst, kaart&#10;&#10;Automatisch gegenereerde beschrijving">
            <a:extLst>
              <a:ext uri="{FF2B5EF4-FFF2-40B4-BE49-F238E27FC236}">
                <a16:creationId xmlns:a16="http://schemas.microsoft.com/office/drawing/2014/main" id="{772F8515-6CE7-F249-B70A-B50CC60BF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6" y="1531440"/>
            <a:ext cx="3906816" cy="454526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0366AAA-0F22-B340-BCB1-1F2EF4A193D0}"/>
              </a:ext>
            </a:extLst>
          </p:cNvPr>
          <p:cNvSpPr txBox="1"/>
          <p:nvPr/>
        </p:nvSpPr>
        <p:spPr>
          <a:xfrm>
            <a:off x="6477000" y="3429000"/>
            <a:ext cx="29794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23. Rijd één T</a:t>
            </a:r>
          </a:p>
          <a:p>
            <a:r>
              <a:rPr lang="nl-NL" dirty="0"/>
              <a:t>24. Twee keer einde weg links</a:t>
            </a:r>
          </a:p>
        </p:txBody>
      </p:sp>
    </p:spTree>
    <p:extLst>
      <p:ext uri="{BB962C8B-B14F-4D97-AF65-F5344CB8AC3E}">
        <p14:creationId xmlns:p14="http://schemas.microsoft.com/office/powerpoint/2010/main" val="1060825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sport 25 en 26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7882359" y="2013995"/>
            <a:ext cx="401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 </a:t>
            </a:r>
            <a:r>
              <a:rPr lang="nl-NL" dirty="0">
                <a:sym typeface="Wingdings" pitchFamily="2" charset="2"/>
              </a:rPr>
              <a:t>(</a:t>
            </a:r>
            <a:r>
              <a:rPr lang="nl-NL" dirty="0"/>
              <a:t>K-J)(I-K-K-I-I)-K-M-(D-E)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</p:txBody>
      </p:sp>
      <p:pic>
        <p:nvPicPr>
          <p:cNvPr id="6" name="Afbeelding 5" descr="Afbeelding met tekst, kaart&#10;&#10;Automatisch gegenereerde beschrijving">
            <a:extLst>
              <a:ext uri="{FF2B5EF4-FFF2-40B4-BE49-F238E27FC236}">
                <a16:creationId xmlns:a16="http://schemas.microsoft.com/office/drawing/2014/main" id="{34F599CD-E9FE-7143-828A-6A1322C51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0618"/>
            <a:ext cx="5713071" cy="567738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82D3573-A1C4-484E-B954-635D7B5A2919}"/>
              </a:ext>
            </a:extLst>
          </p:cNvPr>
          <p:cNvSpPr txBox="1"/>
          <p:nvPr/>
        </p:nvSpPr>
        <p:spPr>
          <a:xfrm>
            <a:off x="7635240" y="3429000"/>
            <a:ext cx="2821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25. Rijd drie T’s</a:t>
            </a:r>
          </a:p>
          <a:p>
            <a:r>
              <a:rPr lang="nl-NL" dirty="0"/>
              <a:t>26. Door “Wilhelminatoren”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FF78016D-D591-F74C-9108-6D8D5A55C83C}"/>
              </a:ext>
            </a:extLst>
          </p:cNvPr>
          <p:cNvGrpSpPr/>
          <p:nvPr/>
        </p:nvGrpSpPr>
        <p:grpSpPr>
          <a:xfrm>
            <a:off x="1937040" y="1005600"/>
            <a:ext cx="205200" cy="196920"/>
            <a:chOff x="1937040" y="1005600"/>
            <a:chExt cx="205200" cy="19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t 2">
                  <a:extLst>
                    <a:ext uri="{FF2B5EF4-FFF2-40B4-BE49-F238E27FC236}">
                      <a16:creationId xmlns:a16="http://schemas.microsoft.com/office/drawing/2014/main" id="{6FD88996-E2A3-E14B-A4EA-A48F7FAFA2E0}"/>
                    </a:ext>
                  </a:extLst>
                </p14:cNvPr>
                <p14:cNvContentPartPr/>
                <p14:nvPr/>
              </p14:nvContentPartPr>
              <p14:xfrm>
                <a:off x="2002200" y="1005600"/>
                <a:ext cx="113760" cy="122400"/>
              </p14:xfrm>
            </p:contentPart>
          </mc:Choice>
          <mc:Fallback xmlns="">
            <p:pic>
              <p:nvPicPr>
                <p:cNvPr id="3" name="Inkt 2">
                  <a:extLst>
                    <a:ext uri="{FF2B5EF4-FFF2-40B4-BE49-F238E27FC236}">
                      <a16:creationId xmlns:a16="http://schemas.microsoft.com/office/drawing/2014/main" id="{6FD88996-E2A3-E14B-A4EA-A48F7FAFA2E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93560" y="996960"/>
                  <a:ext cx="1314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t 4">
                  <a:extLst>
                    <a:ext uri="{FF2B5EF4-FFF2-40B4-BE49-F238E27FC236}">
                      <a16:creationId xmlns:a16="http://schemas.microsoft.com/office/drawing/2014/main" id="{D6D63A84-BC48-D547-AABF-15F23E3D9A7C}"/>
                    </a:ext>
                  </a:extLst>
                </p14:cNvPr>
                <p14:cNvContentPartPr/>
                <p14:nvPr/>
              </p14:nvContentPartPr>
              <p14:xfrm>
                <a:off x="1937040" y="1030440"/>
                <a:ext cx="173520" cy="3060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D6D63A84-BC48-D547-AABF-15F23E3D9A7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28400" y="1021440"/>
                  <a:ext cx="1911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t 8">
                  <a:extLst>
                    <a:ext uri="{FF2B5EF4-FFF2-40B4-BE49-F238E27FC236}">
                      <a16:creationId xmlns:a16="http://schemas.microsoft.com/office/drawing/2014/main" id="{2CE6C00F-92F7-BC4B-998D-192C585C1DCD}"/>
                    </a:ext>
                  </a:extLst>
                </p14:cNvPr>
                <p14:cNvContentPartPr/>
                <p14:nvPr/>
              </p14:nvContentPartPr>
              <p14:xfrm>
                <a:off x="2121720" y="1056720"/>
                <a:ext cx="20520" cy="74880"/>
              </p14:xfrm>
            </p:contentPart>
          </mc:Choice>
          <mc:Fallback xmlns="">
            <p:pic>
              <p:nvPicPr>
                <p:cNvPr id="9" name="Inkt 8">
                  <a:extLst>
                    <a:ext uri="{FF2B5EF4-FFF2-40B4-BE49-F238E27FC236}">
                      <a16:creationId xmlns:a16="http://schemas.microsoft.com/office/drawing/2014/main" id="{2CE6C00F-92F7-BC4B-998D-192C585C1DC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13080" y="1047720"/>
                  <a:ext cx="3816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86CC97F5-C8B0-CB42-80C4-B1DDC7E25139}"/>
                    </a:ext>
                  </a:extLst>
                </p14:cNvPr>
                <p14:cNvContentPartPr/>
                <p14:nvPr/>
              </p14:nvContentPartPr>
              <p14:xfrm>
                <a:off x="2001120" y="1135200"/>
                <a:ext cx="43920" cy="6732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86CC97F5-C8B0-CB42-80C4-B1DDC7E2513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92480" y="1126560"/>
                  <a:ext cx="61560" cy="84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D0A45DCD-5A06-0643-9C17-9ECEF0E4F25F}"/>
                  </a:ext>
                </a:extLst>
              </p14:cNvPr>
              <p14:cNvContentPartPr/>
              <p14:nvPr/>
            </p14:nvContentPartPr>
            <p14:xfrm>
              <a:off x="2293440" y="6621240"/>
              <a:ext cx="147600" cy="102960"/>
            </p14:xfrm>
          </p:contentPart>
        </mc:Choice>
        <mc:Fallback xmlns=""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D0A45DCD-5A06-0643-9C17-9ECEF0E4F25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84440" y="6612600"/>
                <a:ext cx="16524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EEB832BC-7D72-8648-A49D-0D71FA72C75F}"/>
                  </a:ext>
                </a:extLst>
              </p14:cNvPr>
              <p14:cNvContentPartPr/>
              <p14:nvPr/>
            </p14:nvContentPartPr>
            <p14:xfrm>
              <a:off x="2721840" y="7248360"/>
              <a:ext cx="360" cy="360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EEB832BC-7D72-8648-A49D-0D71FA72C75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12840" y="7239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31A90C64-EE0D-7B43-B756-D5535D1A62C9}"/>
                  </a:ext>
                </a:extLst>
              </p14:cNvPr>
              <p14:cNvContentPartPr/>
              <p14:nvPr/>
            </p14:nvContentPartPr>
            <p14:xfrm>
              <a:off x="2722560" y="7132440"/>
              <a:ext cx="13680" cy="1440"/>
            </p14:xfrm>
          </p:contentPart>
        </mc:Choice>
        <mc:Fallback xmlns=""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31A90C64-EE0D-7B43-B756-D5535D1A62C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13560" y="7123800"/>
                <a:ext cx="3132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8337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6935945" y="2041620"/>
            <a:ext cx="472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Controleletters: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+mn-lt"/>
              </a:rPr>
              <a:t>Limburgse Vlaai: opdracht sport 27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FCC1DC-E78E-4A46-961F-C80E236623BA}"/>
              </a:ext>
            </a:extLst>
          </p:cNvPr>
          <p:cNvSpPr txBox="1"/>
          <p:nvPr/>
        </p:nvSpPr>
        <p:spPr>
          <a:xfrm>
            <a:off x="6935945" y="2939970"/>
            <a:ext cx="468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27. Finish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1AC36234-FDFA-0C4F-974D-2FC0EAA2C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8" y="1320800"/>
            <a:ext cx="3035300" cy="421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D4AFDF25-3074-3942-9D5F-DEA7B94D919A}"/>
                  </a:ext>
                </a:extLst>
              </p14:cNvPr>
              <p14:cNvContentPartPr/>
              <p14:nvPr/>
            </p14:nvContentPartPr>
            <p14:xfrm>
              <a:off x="1515840" y="5649960"/>
              <a:ext cx="418320" cy="50436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D4AFDF25-3074-3942-9D5F-DEA7B94D91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07200" y="5641320"/>
                <a:ext cx="435960" cy="52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5888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 : opdracht club 6  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8CC4EF46-A8A5-3548-AA52-E45997CD1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8" y="1552716"/>
            <a:ext cx="3390900" cy="3556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60CC24B1-AB44-6745-AC7E-FB81857F3FFD}"/>
                  </a:ext>
                </a:extLst>
              </p14:cNvPr>
              <p14:cNvContentPartPr/>
              <p14:nvPr/>
            </p14:nvContentPartPr>
            <p14:xfrm>
              <a:off x="563392" y="2359696"/>
              <a:ext cx="360360" cy="540720"/>
            </p14:xfrm>
          </p:contentPart>
        </mc:Choice>
        <mc:Fallback xmlns=""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60CC24B1-AB44-6745-AC7E-FB81857F3F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752" y="2351056"/>
                <a:ext cx="378000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EA94095B-D802-C64D-9E84-453322FFA702}"/>
                  </a:ext>
                </a:extLst>
              </p14:cNvPr>
              <p14:cNvContentPartPr/>
              <p14:nvPr/>
            </p14:nvContentPartPr>
            <p14:xfrm>
              <a:off x="1399244" y="2339544"/>
              <a:ext cx="436320" cy="490320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EA94095B-D802-C64D-9E84-453322FFA7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0244" y="2330904"/>
                <a:ext cx="45396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D3787C91-845F-F44C-BAFF-B37168098F2F}"/>
                  </a:ext>
                </a:extLst>
              </p14:cNvPr>
              <p14:cNvContentPartPr/>
              <p14:nvPr/>
            </p14:nvContentPartPr>
            <p14:xfrm>
              <a:off x="3663968" y="2939210"/>
              <a:ext cx="443520" cy="477720"/>
            </p14:xfrm>
          </p:contentPart>
        </mc:Choice>
        <mc:Fallback xmlns=""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D3787C91-845F-F44C-BAFF-B37168098F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55328" y="2930210"/>
                <a:ext cx="461160" cy="49536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kstvak 14">
            <a:extLst>
              <a:ext uri="{FF2B5EF4-FFF2-40B4-BE49-F238E27FC236}">
                <a16:creationId xmlns:a16="http://schemas.microsoft.com/office/drawing/2014/main" id="{CE492692-DFFD-5848-9340-9943EA57242D}"/>
              </a:ext>
            </a:extLst>
          </p:cNvPr>
          <p:cNvSpPr txBox="1"/>
          <p:nvPr/>
        </p:nvSpPr>
        <p:spPr>
          <a:xfrm>
            <a:off x="6355080" y="1965960"/>
            <a:ext cx="190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Controleletters : G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6FB3B1F-ED6C-6D45-AB81-B90678191634}"/>
              </a:ext>
            </a:extLst>
          </p:cNvPr>
          <p:cNvSpPr txBox="1"/>
          <p:nvPr/>
        </p:nvSpPr>
        <p:spPr>
          <a:xfrm>
            <a:off x="6400800" y="3322320"/>
            <a:ext cx="2919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 </a:t>
            </a:r>
          </a:p>
          <a:p>
            <a:r>
              <a:rPr lang="nl-NL" dirty="0"/>
              <a:t>6. Langs “100” van hoogtelijn</a:t>
            </a:r>
          </a:p>
        </p:txBody>
      </p:sp>
    </p:spTree>
    <p:extLst>
      <p:ext uri="{BB962C8B-B14F-4D97-AF65-F5344CB8AC3E}">
        <p14:creationId xmlns:p14="http://schemas.microsoft.com/office/powerpoint/2010/main" val="183060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club 7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1BF6F4DD-4B4C-104C-BD0C-BC3DD0E32344}"/>
                  </a:ext>
                </a:extLst>
              </p14:cNvPr>
              <p14:cNvContentPartPr/>
              <p14:nvPr/>
            </p14:nvContentPartPr>
            <p14:xfrm>
              <a:off x="6479444" y="813008"/>
              <a:ext cx="360" cy="36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1BF6F4DD-4B4C-104C-BD0C-BC3DD0E323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70444" y="80436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fbeelding 9" descr="Afbeelding met tekst, kaart&#10;&#10;Automatisch gegenereerde beschrijving">
            <a:extLst>
              <a:ext uri="{FF2B5EF4-FFF2-40B4-BE49-F238E27FC236}">
                <a16:creationId xmlns:a16="http://schemas.microsoft.com/office/drawing/2014/main" id="{AD04240F-6B52-9945-B4F0-700245BB5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46200"/>
            <a:ext cx="4846683" cy="4165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2B0B0FBF-AF96-D944-BC4E-57881FC09631}"/>
                  </a:ext>
                </a:extLst>
              </p14:cNvPr>
              <p14:cNvContentPartPr/>
              <p14:nvPr/>
            </p14:nvContentPartPr>
            <p14:xfrm>
              <a:off x="3737684" y="1097048"/>
              <a:ext cx="205200" cy="222840"/>
            </p14:xfrm>
          </p:contentPart>
        </mc:Choice>
        <mc:Fallback xmlns=""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2B0B0FBF-AF96-D944-BC4E-57881FC0963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28684" y="1088408"/>
                <a:ext cx="22284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E10C0E26-7DF3-ED45-B222-F341CEEE97D6}"/>
                  </a:ext>
                </a:extLst>
              </p14:cNvPr>
              <p14:cNvContentPartPr/>
              <p14:nvPr/>
            </p14:nvContentPartPr>
            <p14:xfrm>
              <a:off x="3927764" y="1086248"/>
              <a:ext cx="39960" cy="33480"/>
            </p14:xfrm>
          </p:contentPart>
        </mc:Choice>
        <mc:Fallback xmlns=""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E10C0E26-7DF3-ED45-B222-F341CEEE97D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18764" y="1077608"/>
                <a:ext cx="57600" cy="5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ep 14">
            <a:extLst>
              <a:ext uri="{FF2B5EF4-FFF2-40B4-BE49-F238E27FC236}">
                <a16:creationId xmlns:a16="http://schemas.microsoft.com/office/drawing/2014/main" id="{8ED0146E-CF2E-7B48-86A1-800DF4CA59DF}"/>
              </a:ext>
            </a:extLst>
          </p:cNvPr>
          <p:cNvGrpSpPr/>
          <p:nvPr/>
        </p:nvGrpSpPr>
        <p:grpSpPr>
          <a:xfrm>
            <a:off x="2414324" y="5574368"/>
            <a:ext cx="141840" cy="113040"/>
            <a:chOff x="2414324" y="5574368"/>
            <a:chExt cx="141840" cy="11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t 12">
                  <a:extLst>
                    <a:ext uri="{FF2B5EF4-FFF2-40B4-BE49-F238E27FC236}">
                      <a16:creationId xmlns:a16="http://schemas.microsoft.com/office/drawing/2014/main" id="{2DE1CA12-58D6-3C4A-9A21-A34776CED245}"/>
                    </a:ext>
                  </a:extLst>
                </p14:cNvPr>
                <p14:cNvContentPartPr/>
                <p14:nvPr/>
              </p14:nvContentPartPr>
              <p14:xfrm>
                <a:off x="2464724" y="5574368"/>
                <a:ext cx="28080" cy="98280"/>
              </p14:xfrm>
            </p:contentPart>
          </mc:Choice>
          <mc:Fallback xmlns="">
            <p:pic>
              <p:nvPicPr>
                <p:cNvPr id="13" name="Inkt 12">
                  <a:extLst>
                    <a:ext uri="{FF2B5EF4-FFF2-40B4-BE49-F238E27FC236}">
                      <a16:creationId xmlns:a16="http://schemas.microsoft.com/office/drawing/2014/main" id="{2DE1CA12-58D6-3C4A-9A21-A34776CED24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56084" y="5565728"/>
                  <a:ext cx="4572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t 13">
                  <a:extLst>
                    <a:ext uri="{FF2B5EF4-FFF2-40B4-BE49-F238E27FC236}">
                      <a16:creationId xmlns:a16="http://schemas.microsoft.com/office/drawing/2014/main" id="{FF77AD68-8991-1E4D-A7EB-A45C0C7E9E82}"/>
                    </a:ext>
                  </a:extLst>
                </p14:cNvPr>
                <p14:cNvContentPartPr/>
                <p14:nvPr/>
              </p14:nvContentPartPr>
              <p14:xfrm>
                <a:off x="2414324" y="5630888"/>
                <a:ext cx="141840" cy="56520"/>
              </p14:xfrm>
            </p:contentPart>
          </mc:Choice>
          <mc:Fallback xmlns="">
            <p:pic>
              <p:nvPicPr>
                <p:cNvPr id="14" name="Inkt 13">
                  <a:extLst>
                    <a:ext uri="{FF2B5EF4-FFF2-40B4-BE49-F238E27FC236}">
                      <a16:creationId xmlns:a16="http://schemas.microsoft.com/office/drawing/2014/main" id="{FF77AD68-8991-1E4D-A7EB-A45C0C7E9E8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405684" y="5621888"/>
                  <a:ext cx="159480" cy="7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2B90C942-33CC-B544-977F-A12F5C73BC50}"/>
                  </a:ext>
                </a:extLst>
              </p14:cNvPr>
              <p14:cNvContentPartPr/>
              <p14:nvPr/>
            </p14:nvContentPartPr>
            <p14:xfrm>
              <a:off x="3767564" y="4364768"/>
              <a:ext cx="4680" cy="1800"/>
            </p14:xfrm>
          </p:contentPart>
        </mc:Choice>
        <mc:Fallback xmlns=""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2B90C942-33CC-B544-977F-A12F5C73BC5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58924" y="4355768"/>
                <a:ext cx="22320" cy="19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ep 19">
            <a:extLst>
              <a:ext uri="{FF2B5EF4-FFF2-40B4-BE49-F238E27FC236}">
                <a16:creationId xmlns:a16="http://schemas.microsoft.com/office/drawing/2014/main" id="{8D6263DF-1064-F14B-BF69-48CBC2584FA5}"/>
              </a:ext>
            </a:extLst>
          </p:cNvPr>
          <p:cNvGrpSpPr/>
          <p:nvPr/>
        </p:nvGrpSpPr>
        <p:grpSpPr>
          <a:xfrm>
            <a:off x="4967532" y="3384050"/>
            <a:ext cx="7920" cy="9000"/>
            <a:chOff x="4967532" y="3384050"/>
            <a:chExt cx="7920" cy="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t 16">
                  <a:extLst>
                    <a:ext uri="{FF2B5EF4-FFF2-40B4-BE49-F238E27FC236}">
                      <a16:creationId xmlns:a16="http://schemas.microsoft.com/office/drawing/2014/main" id="{34F4891B-1F97-1843-9DFF-0007F54CA979}"/>
                    </a:ext>
                  </a:extLst>
                </p14:cNvPr>
                <p14:cNvContentPartPr/>
                <p14:nvPr/>
              </p14:nvContentPartPr>
              <p14:xfrm>
                <a:off x="4967532" y="3384050"/>
                <a:ext cx="360" cy="360"/>
              </p14:xfrm>
            </p:contentPart>
          </mc:Choice>
          <mc:Fallback xmlns="">
            <p:pic>
              <p:nvPicPr>
                <p:cNvPr id="17" name="Inkt 16">
                  <a:extLst>
                    <a:ext uri="{FF2B5EF4-FFF2-40B4-BE49-F238E27FC236}">
                      <a16:creationId xmlns:a16="http://schemas.microsoft.com/office/drawing/2014/main" id="{34F4891B-1F97-1843-9DFF-0007F54CA97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58532" y="337505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t 17">
                  <a:extLst>
                    <a:ext uri="{FF2B5EF4-FFF2-40B4-BE49-F238E27FC236}">
                      <a16:creationId xmlns:a16="http://schemas.microsoft.com/office/drawing/2014/main" id="{814F4DCF-4DDB-DC45-9E5A-6D379C325D18}"/>
                    </a:ext>
                  </a:extLst>
                </p14:cNvPr>
                <p14:cNvContentPartPr/>
                <p14:nvPr/>
              </p14:nvContentPartPr>
              <p14:xfrm>
                <a:off x="4975092" y="3392690"/>
                <a:ext cx="360" cy="360"/>
              </p14:xfrm>
            </p:contentPart>
          </mc:Choice>
          <mc:Fallback xmlns="">
            <p:pic>
              <p:nvPicPr>
                <p:cNvPr id="18" name="Inkt 17">
                  <a:extLst>
                    <a:ext uri="{FF2B5EF4-FFF2-40B4-BE49-F238E27FC236}">
                      <a16:creationId xmlns:a16="http://schemas.microsoft.com/office/drawing/2014/main" id="{814F4DCF-4DDB-DC45-9E5A-6D379C325D1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66452" y="338369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t 18">
                  <a:extLst>
                    <a:ext uri="{FF2B5EF4-FFF2-40B4-BE49-F238E27FC236}">
                      <a16:creationId xmlns:a16="http://schemas.microsoft.com/office/drawing/2014/main" id="{DF1874F8-401D-3D46-A20F-DA420138E8B3}"/>
                    </a:ext>
                  </a:extLst>
                </p14:cNvPr>
                <p14:cNvContentPartPr/>
                <p14:nvPr/>
              </p14:nvContentPartPr>
              <p14:xfrm>
                <a:off x="4975092" y="3392690"/>
                <a:ext cx="360" cy="360"/>
              </p14:xfrm>
            </p:contentPart>
          </mc:Choice>
          <mc:Fallback xmlns="">
            <p:pic>
              <p:nvPicPr>
                <p:cNvPr id="19" name="Inkt 18">
                  <a:extLst>
                    <a:ext uri="{FF2B5EF4-FFF2-40B4-BE49-F238E27FC236}">
                      <a16:creationId xmlns:a16="http://schemas.microsoft.com/office/drawing/2014/main" id="{DF1874F8-401D-3D46-A20F-DA420138E8B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66452" y="338369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Tekstvak 20">
            <a:extLst>
              <a:ext uri="{FF2B5EF4-FFF2-40B4-BE49-F238E27FC236}">
                <a16:creationId xmlns:a16="http://schemas.microsoft.com/office/drawing/2014/main" id="{2C50388B-7542-2748-BC9D-DD50B80CDC58}"/>
              </a:ext>
            </a:extLst>
          </p:cNvPr>
          <p:cNvSpPr txBox="1"/>
          <p:nvPr/>
        </p:nvSpPr>
        <p:spPr>
          <a:xfrm>
            <a:off x="7056120" y="3947160"/>
            <a:ext cx="3448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 :</a:t>
            </a:r>
          </a:p>
          <a:p>
            <a:r>
              <a:rPr lang="nl-NL" dirty="0"/>
              <a:t>7. Rijd T </a:t>
            </a:r>
            <a:r>
              <a:rPr lang="nl-NL" dirty="0" err="1"/>
              <a:t>nrs</a:t>
            </a:r>
            <a:r>
              <a:rPr lang="nl-NL" dirty="0"/>
              <a:t>. 5 en </a:t>
            </a:r>
            <a:r>
              <a:rPr lang="nl-NL" dirty="0">
                <a:solidFill>
                  <a:srgbClr val="FF0000"/>
                </a:solidFill>
              </a:rPr>
              <a:t>6</a:t>
            </a:r>
            <a:r>
              <a:rPr lang="nl-NL" dirty="0"/>
              <a:t> ( volgende dia)</a:t>
            </a:r>
          </a:p>
          <a:p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3D3FF96-2DC4-3E4D-B3F6-17218F6051CE}"/>
              </a:ext>
            </a:extLst>
          </p:cNvPr>
          <p:cNvSpPr txBox="1"/>
          <p:nvPr/>
        </p:nvSpPr>
        <p:spPr>
          <a:xfrm>
            <a:off x="7193280" y="1920240"/>
            <a:ext cx="2293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Controleletters :S-J-L-Y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479F67-39A2-1C49-8227-E6975463F3B5}"/>
              </a:ext>
            </a:extLst>
          </p:cNvPr>
          <p:cNvSpPr txBox="1"/>
          <p:nvPr/>
        </p:nvSpPr>
        <p:spPr>
          <a:xfrm>
            <a:off x="2606564" y="5630888"/>
            <a:ext cx="208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Naar T nummer 6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446FF7C9-8B34-E245-B1E4-5308C8EDA710}"/>
              </a:ext>
            </a:extLst>
          </p:cNvPr>
          <p:cNvGrpSpPr/>
          <p:nvPr/>
        </p:nvGrpSpPr>
        <p:grpSpPr>
          <a:xfrm>
            <a:off x="2405907" y="5532968"/>
            <a:ext cx="169560" cy="172080"/>
            <a:chOff x="2405907" y="5532968"/>
            <a:chExt cx="169560" cy="17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" name="Inkt 2">
                  <a:extLst>
                    <a:ext uri="{FF2B5EF4-FFF2-40B4-BE49-F238E27FC236}">
                      <a16:creationId xmlns:a16="http://schemas.microsoft.com/office/drawing/2014/main" id="{30B68D7B-69DB-AF4D-AFE2-66DEEA44C95A}"/>
                    </a:ext>
                  </a:extLst>
                </p14:cNvPr>
                <p14:cNvContentPartPr/>
                <p14:nvPr/>
              </p14:nvContentPartPr>
              <p14:xfrm>
                <a:off x="2405907" y="5532968"/>
                <a:ext cx="169560" cy="172080"/>
              </p14:xfrm>
            </p:contentPart>
          </mc:Choice>
          <mc:Fallback xmlns="">
            <p:pic>
              <p:nvPicPr>
                <p:cNvPr id="3" name="Inkt 2">
                  <a:extLst>
                    <a:ext uri="{FF2B5EF4-FFF2-40B4-BE49-F238E27FC236}">
                      <a16:creationId xmlns:a16="http://schemas.microsoft.com/office/drawing/2014/main" id="{30B68D7B-69DB-AF4D-AFE2-66DEEA44C95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397267" y="5523968"/>
                  <a:ext cx="18720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6" name="Inkt 5">
                  <a:extLst>
                    <a:ext uri="{FF2B5EF4-FFF2-40B4-BE49-F238E27FC236}">
                      <a16:creationId xmlns:a16="http://schemas.microsoft.com/office/drawing/2014/main" id="{5F9BB1ED-7806-FF4F-9B66-C0F61B0A4B83}"/>
                    </a:ext>
                  </a:extLst>
                </p14:cNvPr>
                <p14:cNvContentPartPr/>
                <p14:nvPr/>
              </p14:nvContentPartPr>
              <p14:xfrm>
                <a:off x="2478987" y="5538008"/>
                <a:ext cx="39240" cy="77760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5F9BB1ED-7806-FF4F-9B66-C0F61B0A4B8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469987" y="5529368"/>
                  <a:ext cx="56880" cy="95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281548F8-00C0-EC4C-B54F-DE3483374A9B}"/>
                  </a:ext>
                </a:extLst>
              </p14:cNvPr>
              <p14:cNvContentPartPr/>
              <p14:nvPr/>
            </p14:nvContentPartPr>
            <p14:xfrm>
              <a:off x="3733587" y="1224848"/>
              <a:ext cx="1800" cy="6876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281548F8-00C0-EC4C-B54F-DE3483374A9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724587" y="1216208"/>
                <a:ext cx="1944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A9F88DCA-A762-D342-B6DB-6F7950D5FE72}"/>
                  </a:ext>
                </a:extLst>
              </p14:cNvPr>
              <p14:cNvContentPartPr/>
              <p14:nvPr/>
            </p14:nvContentPartPr>
            <p14:xfrm>
              <a:off x="3760227" y="1125848"/>
              <a:ext cx="165960" cy="176760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A9F88DCA-A762-D342-B6DB-6F7950D5FE7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51227" y="1116848"/>
                <a:ext cx="183600" cy="19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3452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club 7 en 8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7681CA0-DEE5-B348-B56B-12987287F069}"/>
              </a:ext>
            </a:extLst>
          </p:cNvPr>
          <p:cNvSpPr txBox="1"/>
          <p:nvPr/>
        </p:nvSpPr>
        <p:spPr>
          <a:xfrm>
            <a:off x="7909560" y="3139440"/>
            <a:ext cx="2465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Opdracht :</a:t>
            </a:r>
          </a:p>
          <a:p>
            <a:r>
              <a:rPr lang="nl-NL" dirty="0"/>
              <a:t>7. Rijd T nrs. 5 en 6</a:t>
            </a:r>
          </a:p>
          <a:p>
            <a:r>
              <a:rPr lang="nl-NL" dirty="0"/>
              <a:t>8. Door “130,8”</a:t>
            </a:r>
          </a:p>
          <a:p>
            <a:endParaRPr lang="nl-N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1BF6F4DD-4B4C-104C-BD0C-BC3DD0E32344}"/>
                  </a:ext>
                </a:extLst>
              </p14:cNvPr>
              <p14:cNvContentPartPr/>
              <p14:nvPr/>
            </p14:nvContentPartPr>
            <p14:xfrm>
              <a:off x="6479444" y="813008"/>
              <a:ext cx="360" cy="36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1BF6F4DD-4B4C-104C-BD0C-BC3DD0E323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70444" y="80436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2B90C942-33CC-B544-977F-A12F5C73BC50}"/>
                  </a:ext>
                </a:extLst>
              </p14:cNvPr>
              <p14:cNvContentPartPr/>
              <p14:nvPr/>
            </p14:nvContentPartPr>
            <p14:xfrm>
              <a:off x="3767564" y="4364768"/>
              <a:ext cx="4680" cy="1800"/>
            </p14:xfrm>
          </p:contentPart>
        </mc:Choice>
        <mc:Fallback xmlns=""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2B90C942-33CC-B544-977F-A12F5C73BC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58924" y="4355768"/>
                <a:ext cx="22320" cy="19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ep 19">
            <a:extLst>
              <a:ext uri="{FF2B5EF4-FFF2-40B4-BE49-F238E27FC236}">
                <a16:creationId xmlns:a16="http://schemas.microsoft.com/office/drawing/2014/main" id="{8D6263DF-1064-F14B-BF69-48CBC2584FA5}"/>
              </a:ext>
            </a:extLst>
          </p:cNvPr>
          <p:cNvGrpSpPr/>
          <p:nvPr/>
        </p:nvGrpSpPr>
        <p:grpSpPr>
          <a:xfrm>
            <a:off x="4967532" y="3384050"/>
            <a:ext cx="7920" cy="9000"/>
            <a:chOff x="4967532" y="3384050"/>
            <a:chExt cx="7920" cy="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Inkt 16">
                  <a:extLst>
                    <a:ext uri="{FF2B5EF4-FFF2-40B4-BE49-F238E27FC236}">
                      <a16:creationId xmlns:a16="http://schemas.microsoft.com/office/drawing/2014/main" id="{34F4891B-1F97-1843-9DFF-0007F54CA979}"/>
                    </a:ext>
                  </a:extLst>
                </p14:cNvPr>
                <p14:cNvContentPartPr/>
                <p14:nvPr/>
              </p14:nvContentPartPr>
              <p14:xfrm>
                <a:off x="4967532" y="3384050"/>
                <a:ext cx="360" cy="360"/>
              </p14:xfrm>
            </p:contentPart>
          </mc:Choice>
          <mc:Fallback xmlns="">
            <p:pic>
              <p:nvPicPr>
                <p:cNvPr id="17" name="Inkt 16">
                  <a:extLst>
                    <a:ext uri="{FF2B5EF4-FFF2-40B4-BE49-F238E27FC236}">
                      <a16:creationId xmlns:a16="http://schemas.microsoft.com/office/drawing/2014/main" id="{34F4891B-1F97-1843-9DFF-0007F54CA97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958532" y="337505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t 17">
                  <a:extLst>
                    <a:ext uri="{FF2B5EF4-FFF2-40B4-BE49-F238E27FC236}">
                      <a16:creationId xmlns:a16="http://schemas.microsoft.com/office/drawing/2014/main" id="{814F4DCF-4DDB-DC45-9E5A-6D379C325D18}"/>
                    </a:ext>
                  </a:extLst>
                </p14:cNvPr>
                <p14:cNvContentPartPr/>
                <p14:nvPr/>
              </p14:nvContentPartPr>
              <p14:xfrm>
                <a:off x="4975092" y="3392690"/>
                <a:ext cx="360" cy="360"/>
              </p14:xfrm>
            </p:contentPart>
          </mc:Choice>
          <mc:Fallback xmlns="">
            <p:pic>
              <p:nvPicPr>
                <p:cNvPr id="18" name="Inkt 17">
                  <a:extLst>
                    <a:ext uri="{FF2B5EF4-FFF2-40B4-BE49-F238E27FC236}">
                      <a16:creationId xmlns:a16="http://schemas.microsoft.com/office/drawing/2014/main" id="{814F4DCF-4DDB-DC45-9E5A-6D379C325D1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966452" y="338369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Inkt 18">
                  <a:extLst>
                    <a:ext uri="{FF2B5EF4-FFF2-40B4-BE49-F238E27FC236}">
                      <a16:creationId xmlns:a16="http://schemas.microsoft.com/office/drawing/2014/main" id="{DF1874F8-401D-3D46-A20F-DA420138E8B3}"/>
                    </a:ext>
                  </a:extLst>
                </p14:cNvPr>
                <p14:cNvContentPartPr/>
                <p14:nvPr/>
              </p14:nvContentPartPr>
              <p14:xfrm>
                <a:off x="4975092" y="3392690"/>
                <a:ext cx="360" cy="360"/>
              </p14:xfrm>
            </p:contentPart>
          </mc:Choice>
          <mc:Fallback xmlns="">
            <p:pic>
              <p:nvPicPr>
                <p:cNvPr id="19" name="Inkt 18">
                  <a:extLst>
                    <a:ext uri="{FF2B5EF4-FFF2-40B4-BE49-F238E27FC236}">
                      <a16:creationId xmlns:a16="http://schemas.microsoft.com/office/drawing/2014/main" id="{DF1874F8-401D-3D46-A20F-DA420138E8B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966452" y="338369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Afbeelding 6" descr="Afbeelding met tekst, kaart&#10;&#10;Automatisch gegenereerde beschrijving">
            <a:extLst>
              <a:ext uri="{FF2B5EF4-FFF2-40B4-BE49-F238E27FC236}">
                <a16:creationId xmlns:a16="http://schemas.microsoft.com/office/drawing/2014/main" id="{23703CEB-EA28-AA40-96A7-9A686478F9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81" y="1320234"/>
            <a:ext cx="5938665" cy="4487526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C650D047-5DAF-3C4A-8D3E-0819F6E6272E}"/>
              </a:ext>
            </a:extLst>
          </p:cNvPr>
          <p:cNvSpPr txBox="1"/>
          <p:nvPr/>
        </p:nvSpPr>
        <p:spPr>
          <a:xfrm>
            <a:off x="7909560" y="1737360"/>
            <a:ext cx="2512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Controleletters:W-N-A-K</a:t>
            </a:r>
            <a:endParaRPr lang="nl-NL" dirty="0"/>
          </a:p>
        </p:txBody>
      </p:sp>
      <p:grpSp>
        <p:nvGrpSpPr>
          <p:cNvPr id="25" name="Groep 24">
            <a:extLst>
              <a:ext uri="{FF2B5EF4-FFF2-40B4-BE49-F238E27FC236}">
                <a16:creationId xmlns:a16="http://schemas.microsoft.com/office/drawing/2014/main" id="{1FF61C94-47AF-6C4F-B014-45ADB08CE1CE}"/>
              </a:ext>
            </a:extLst>
          </p:cNvPr>
          <p:cNvGrpSpPr/>
          <p:nvPr/>
        </p:nvGrpSpPr>
        <p:grpSpPr>
          <a:xfrm>
            <a:off x="1960440" y="1049520"/>
            <a:ext cx="226800" cy="242280"/>
            <a:chOff x="1960440" y="1049520"/>
            <a:chExt cx="226800" cy="24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3" name="Inkt 22">
                  <a:extLst>
                    <a:ext uri="{FF2B5EF4-FFF2-40B4-BE49-F238E27FC236}">
                      <a16:creationId xmlns:a16="http://schemas.microsoft.com/office/drawing/2014/main" id="{B89D9E01-82F3-9644-9D0E-E5EC0E29501E}"/>
                    </a:ext>
                  </a:extLst>
                </p14:cNvPr>
                <p14:cNvContentPartPr/>
                <p14:nvPr/>
              </p14:nvContentPartPr>
              <p14:xfrm>
                <a:off x="1996080" y="1049520"/>
                <a:ext cx="85320" cy="241200"/>
              </p14:xfrm>
            </p:contentPart>
          </mc:Choice>
          <mc:Fallback xmlns="">
            <p:pic>
              <p:nvPicPr>
                <p:cNvPr id="23" name="Inkt 22">
                  <a:extLst>
                    <a:ext uri="{FF2B5EF4-FFF2-40B4-BE49-F238E27FC236}">
                      <a16:creationId xmlns:a16="http://schemas.microsoft.com/office/drawing/2014/main" id="{B89D9E01-82F3-9644-9D0E-E5EC0E29501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87440" y="1040880"/>
                  <a:ext cx="10296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4" name="Inkt 23">
                  <a:extLst>
                    <a:ext uri="{FF2B5EF4-FFF2-40B4-BE49-F238E27FC236}">
                      <a16:creationId xmlns:a16="http://schemas.microsoft.com/office/drawing/2014/main" id="{21D07FBC-C17C-9E4A-A504-3800BBD78011}"/>
                    </a:ext>
                  </a:extLst>
                </p14:cNvPr>
                <p14:cNvContentPartPr/>
                <p14:nvPr/>
              </p14:nvContentPartPr>
              <p14:xfrm>
                <a:off x="1960440" y="1171200"/>
                <a:ext cx="226800" cy="120600"/>
              </p14:xfrm>
            </p:contentPart>
          </mc:Choice>
          <mc:Fallback xmlns="">
            <p:pic>
              <p:nvPicPr>
                <p:cNvPr id="24" name="Inkt 23">
                  <a:extLst>
                    <a:ext uri="{FF2B5EF4-FFF2-40B4-BE49-F238E27FC236}">
                      <a16:creationId xmlns:a16="http://schemas.microsoft.com/office/drawing/2014/main" id="{21D07FBC-C17C-9E4A-A504-3800BBD7801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51800" y="1162560"/>
                  <a:ext cx="244440" cy="13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ep 27">
            <a:extLst>
              <a:ext uri="{FF2B5EF4-FFF2-40B4-BE49-F238E27FC236}">
                <a16:creationId xmlns:a16="http://schemas.microsoft.com/office/drawing/2014/main" id="{02268C20-0D6B-C248-B9FE-69F3CFF09F2B}"/>
              </a:ext>
            </a:extLst>
          </p:cNvPr>
          <p:cNvGrpSpPr/>
          <p:nvPr/>
        </p:nvGrpSpPr>
        <p:grpSpPr>
          <a:xfrm>
            <a:off x="7176120" y="5513160"/>
            <a:ext cx="696960" cy="151560"/>
            <a:chOff x="7176120" y="5513160"/>
            <a:chExt cx="696960" cy="15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6" name="Inkt 25">
                  <a:extLst>
                    <a:ext uri="{FF2B5EF4-FFF2-40B4-BE49-F238E27FC236}">
                      <a16:creationId xmlns:a16="http://schemas.microsoft.com/office/drawing/2014/main" id="{B12A1F38-0D39-4646-B204-C78F1B848ADF}"/>
                    </a:ext>
                  </a:extLst>
                </p14:cNvPr>
                <p14:cNvContentPartPr/>
                <p14:nvPr/>
              </p14:nvContentPartPr>
              <p14:xfrm>
                <a:off x="7176120" y="5559240"/>
                <a:ext cx="660960" cy="63720"/>
              </p14:xfrm>
            </p:contentPart>
          </mc:Choice>
          <mc:Fallback xmlns="">
            <p:pic>
              <p:nvPicPr>
                <p:cNvPr id="26" name="Inkt 25">
                  <a:extLst>
                    <a:ext uri="{FF2B5EF4-FFF2-40B4-BE49-F238E27FC236}">
                      <a16:creationId xmlns:a16="http://schemas.microsoft.com/office/drawing/2014/main" id="{B12A1F38-0D39-4646-B204-C78F1B848AD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167480" y="5550600"/>
                  <a:ext cx="6786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7" name="Inkt 26">
                  <a:extLst>
                    <a:ext uri="{FF2B5EF4-FFF2-40B4-BE49-F238E27FC236}">
                      <a16:creationId xmlns:a16="http://schemas.microsoft.com/office/drawing/2014/main" id="{8030C997-535B-8A41-8135-199DA05494E7}"/>
                    </a:ext>
                  </a:extLst>
                </p14:cNvPr>
                <p14:cNvContentPartPr/>
                <p14:nvPr/>
              </p14:nvContentPartPr>
              <p14:xfrm>
                <a:off x="7735560" y="5513160"/>
                <a:ext cx="137520" cy="151560"/>
              </p14:xfrm>
            </p:contentPart>
          </mc:Choice>
          <mc:Fallback xmlns="">
            <p:pic>
              <p:nvPicPr>
                <p:cNvPr id="27" name="Inkt 26">
                  <a:extLst>
                    <a:ext uri="{FF2B5EF4-FFF2-40B4-BE49-F238E27FC236}">
                      <a16:creationId xmlns:a16="http://schemas.microsoft.com/office/drawing/2014/main" id="{8030C997-535B-8A41-8135-199DA05494E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726920" y="5504520"/>
                  <a:ext cx="155160" cy="169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4449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club 9 en 10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6967959" y="2013995"/>
            <a:ext cx="492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Controleletters: (M-M)-(R-Z-O)-(Q-A-Q-A)-Q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>
              <a:latin typeface="+mn-lt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C22CCEF-BBB5-D44F-8AB5-F036A9CA64FB}"/>
              </a:ext>
            </a:extLst>
          </p:cNvPr>
          <p:cNvSpPr txBox="1"/>
          <p:nvPr/>
        </p:nvSpPr>
        <p:spPr>
          <a:xfrm>
            <a:off x="8103539" y="2951544"/>
            <a:ext cx="25280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9. Rijd T nrs. 7,8 en 9</a:t>
            </a:r>
          </a:p>
          <a:p>
            <a:r>
              <a:rPr lang="nl-NL" dirty="0"/>
              <a:t>10. Door “Bruisterbosch”</a:t>
            </a:r>
          </a:p>
        </p:txBody>
      </p:sp>
      <p:pic>
        <p:nvPicPr>
          <p:cNvPr id="22" name="Afbeelding 21" descr="Afbeelding met tekst, kaart&#10;&#10;Automatisch gegenereerde beschrijving">
            <a:extLst>
              <a:ext uri="{FF2B5EF4-FFF2-40B4-BE49-F238E27FC236}">
                <a16:creationId xmlns:a16="http://schemas.microsoft.com/office/drawing/2014/main" id="{E932DC79-7D42-824E-AAED-33BD9FBC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8" y="1464185"/>
            <a:ext cx="5829300" cy="5001080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A7E29F82-6C43-1B48-9BF8-717B052C72EE}"/>
              </a:ext>
            </a:extLst>
          </p:cNvPr>
          <p:cNvSpPr txBox="1"/>
          <p:nvPr/>
        </p:nvSpPr>
        <p:spPr>
          <a:xfrm>
            <a:off x="6096000" y="5459071"/>
            <a:ext cx="78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s</a:t>
            </a:r>
            <a:r>
              <a:rPr lang="nl-NL" dirty="0" err="1"/>
              <a:t>ch</a:t>
            </a:r>
            <a:endParaRPr lang="nl-NL" dirty="0"/>
          </a:p>
        </p:txBody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F0C92F22-4CB2-9D45-8DB4-81E92940ED61}"/>
              </a:ext>
            </a:extLst>
          </p:cNvPr>
          <p:cNvGrpSpPr/>
          <p:nvPr/>
        </p:nvGrpSpPr>
        <p:grpSpPr>
          <a:xfrm>
            <a:off x="3650564" y="6331448"/>
            <a:ext cx="171720" cy="315720"/>
            <a:chOff x="3650564" y="6331448"/>
            <a:chExt cx="17172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7" name="Inkt 26">
                  <a:extLst>
                    <a:ext uri="{FF2B5EF4-FFF2-40B4-BE49-F238E27FC236}">
                      <a16:creationId xmlns:a16="http://schemas.microsoft.com/office/drawing/2014/main" id="{FF949DA1-52D9-424C-B3BD-40B11029D8C4}"/>
                    </a:ext>
                  </a:extLst>
                </p14:cNvPr>
                <p14:cNvContentPartPr/>
                <p14:nvPr/>
              </p14:nvContentPartPr>
              <p14:xfrm>
                <a:off x="3676844" y="6331448"/>
                <a:ext cx="145440" cy="296280"/>
              </p14:xfrm>
            </p:contentPart>
          </mc:Choice>
          <mc:Fallback xmlns="">
            <p:pic>
              <p:nvPicPr>
                <p:cNvPr id="27" name="Inkt 26">
                  <a:extLst>
                    <a:ext uri="{FF2B5EF4-FFF2-40B4-BE49-F238E27FC236}">
                      <a16:creationId xmlns:a16="http://schemas.microsoft.com/office/drawing/2014/main" id="{FF949DA1-52D9-424C-B3BD-40B11029D8C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67844" y="6322808"/>
                  <a:ext cx="16308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8" name="Inkt 27">
                  <a:extLst>
                    <a:ext uri="{FF2B5EF4-FFF2-40B4-BE49-F238E27FC236}">
                      <a16:creationId xmlns:a16="http://schemas.microsoft.com/office/drawing/2014/main" id="{042EF376-1EBA-0D4F-8878-D213E496D300}"/>
                    </a:ext>
                  </a:extLst>
                </p14:cNvPr>
                <p14:cNvContentPartPr/>
                <p14:nvPr/>
              </p14:nvContentPartPr>
              <p14:xfrm>
                <a:off x="3650564" y="6543488"/>
                <a:ext cx="141480" cy="103680"/>
              </p14:xfrm>
            </p:contentPart>
          </mc:Choice>
          <mc:Fallback xmlns="">
            <p:pic>
              <p:nvPicPr>
                <p:cNvPr id="28" name="Inkt 27">
                  <a:extLst>
                    <a:ext uri="{FF2B5EF4-FFF2-40B4-BE49-F238E27FC236}">
                      <a16:creationId xmlns:a16="http://schemas.microsoft.com/office/drawing/2014/main" id="{042EF376-1EBA-0D4F-8878-D213E496D30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41924" y="6534848"/>
                  <a:ext cx="159120" cy="121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t 29">
                <a:extLst>
                  <a:ext uri="{FF2B5EF4-FFF2-40B4-BE49-F238E27FC236}">
                    <a16:creationId xmlns:a16="http://schemas.microsoft.com/office/drawing/2014/main" id="{DD902ADA-5651-D145-8ED9-F71DAFF751FA}"/>
                  </a:ext>
                </a:extLst>
              </p14:cNvPr>
              <p14:cNvContentPartPr/>
              <p14:nvPr/>
            </p14:nvContentPartPr>
            <p14:xfrm>
              <a:off x="1178880" y="1154640"/>
              <a:ext cx="317520" cy="320400"/>
            </p14:xfrm>
          </p:contentPart>
        </mc:Choice>
        <mc:Fallback xmlns="">
          <p:pic>
            <p:nvPicPr>
              <p:cNvPr id="30" name="Inkt 29">
                <a:extLst>
                  <a:ext uri="{FF2B5EF4-FFF2-40B4-BE49-F238E27FC236}">
                    <a16:creationId xmlns:a16="http://schemas.microsoft.com/office/drawing/2014/main" id="{DD902ADA-5651-D145-8ED9-F71DAFF751F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69880" y="1146000"/>
                <a:ext cx="335160" cy="33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ep 8">
            <a:extLst>
              <a:ext uri="{FF2B5EF4-FFF2-40B4-BE49-F238E27FC236}">
                <a16:creationId xmlns:a16="http://schemas.microsoft.com/office/drawing/2014/main" id="{1EAF15C9-4C12-3F40-B81D-9905CF615347}"/>
              </a:ext>
            </a:extLst>
          </p:cNvPr>
          <p:cNvGrpSpPr/>
          <p:nvPr/>
        </p:nvGrpSpPr>
        <p:grpSpPr>
          <a:xfrm>
            <a:off x="3640347" y="6348368"/>
            <a:ext cx="180000" cy="303840"/>
            <a:chOff x="3640347" y="6348368"/>
            <a:chExt cx="180000" cy="30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" name="Inkt 2">
                  <a:extLst>
                    <a:ext uri="{FF2B5EF4-FFF2-40B4-BE49-F238E27FC236}">
                      <a16:creationId xmlns:a16="http://schemas.microsoft.com/office/drawing/2014/main" id="{54FFFD6B-0469-554A-8B9F-1D477FB0EFEF}"/>
                    </a:ext>
                  </a:extLst>
                </p14:cNvPr>
                <p14:cNvContentPartPr/>
                <p14:nvPr/>
              </p14:nvContentPartPr>
              <p14:xfrm>
                <a:off x="3640347" y="6529808"/>
                <a:ext cx="141480" cy="122400"/>
              </p14:xfrm>
            </p:contentPart>
          </mc:Choice>
          <mc:Fallback xmlns="">
            <p:pic>
              <p:nvPicPr>
                <p:cNvPr id="3" name="Inkt 2">
                  <a:extLst>
                    <a:ext uri="{FF2B5EF4-FFF2-40B4-BE49-F238E27FC236}">
                      <a16:creationId xmlns:a16="http://schemas.microsoft.com/office/drawing/2014/main" id="{54FFFD6B-0469-554A-8B9F-1D477FB0EFE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31707" y="6520808"/>
                  <a:ext cx="15912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" name="Inkt 4">
                  <a:extLst>
                    <a:ext uri="{FF2B5EF4-FFF2-40B4-BE49-F238E27FC236}">
                      <a16:creationId xmlns:a16="http://schemas.microsoft.com/office/drawing/2014/main" id="{7FA5AFDE-C5FA-E146-8164-0BE08B4DE162}"/>
                    </a:ext>
                  </a:extLst>
                </p14:cNvPr>
                <p14:cNvContentPartPr/>
                <p14:nvPr/>
              </p14:nvContentPartPr>
              <p14:xfrm>
                <a:off x="3648627" y="6546728"/>
                <a:ext cx="36720" cy="10188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7FA5AFDE-C5FA-E146-8164-0BE08B4DE16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639987" y="6538088"/>
                  <a:ext cx="543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t 6">
                  <a:extLst>
                    <a:ext uri="{FF2B5EF4-FFF2-40B4-BE49-F238E27FC236}">
                      <a16:creationId xmlns:a16="http://schemas.microsoft.com/office/drawing/2014/main" id="{C661FB3E-F7D3-4B4A-AF41-FD626346862C}"/>
                    </a:ext>
                  </a:extLst>
                </p14:cNvPr>
                <p14:cNvContentPartPr/>
                <p14:nvPr/>
              </p14:nvContentPartPr>
              <p14:xfrm>
                <a:off x="3661587" y="6348368"/>
                <a:ext cx="158760" cy="263520"/>
              </p14:xfrm>
            </p:contentPart>
          </mc:Choice>
          <mc:Fallback xmlns="">
            <p:pic>
              <p:nvPicPr>
                <p:cNvPr id="7" name="Inkt 6">
                  <a:extLst>
                    <a:ext uri="{FF2B5EF4-FFF2-40B4-BE49-F238E27FC236}">
                      <a16:creationId xmlns:a16="http://schemas.microsoft.com/office/drawing/2014/main" id="{C661FB3E-F7D3-4B4A-AF41-FD626346862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652947" y="6339368"/>
                  <a:ext cx="176400" cy="28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C81E333A-BB4D-F947-99B1-0D3570497A1F}"/>
              </a:ext>
            </a:extLst>
          </p:cNvPr>
          <p:cNvGrpSpPr/>
          <p:nvPr/>
        </p:nvGrpSpPr>
        <p:grpSpPr>
          <a:xfrm>
            <a:off x="1198107" y="1156088"/>
            <a:ext cx="348120" cy="321120"/>
            <a:chOff x="1198107" y="1156088"/>
            <a:chExt cx="348120" cy="32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C7D36F9C-1A97-CB4B-AC71-78288640C372}"/>
                    </a:ext>
                  </a:extLst>
                </p14:cNvPr>
                <p14:cNvContentPartPr/>
                <p14:nvPr/>
              </p14:nvContentPartPr>
              <p14:xfrm>
                <a:off x="1198107" y="1156088"/>
                <a:ext cx="270720" cy="28656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C7D36F9C-1A97-CB4B-AC71-78288640C37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89107" y="1147088"/>
                  <a:ext cx="28836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8F1249BB-2D61-334B-A9EB-CF745A3AFD93}"/>
                    </a:ext>
                  </a:extLst>
                </p14:cNvPr>
                <p14:cNvContentPartPr/>
                <p14:nvPr/>
              </p14:nvContentPartPr>
              <p14:xfrm>
                <a:off x="1477467" y="1289648"/>
                <a:ext cx="68760" cy="157680"/>
              </p14:xfrm>
            </p:contentPart>
          </mc:Choice>
          <mc:Fallback xmlns="">
            <p:pic>
              <p:nvPicPr>
                <p:cNvPr id="12" name="Inkt 11">
                  <a:extLst>
                    <a:ext uri="{FF2B5EF4-FFF2-40B4-BE49-F238E27FC236}">
                      <a16:creationId xmlns:a16="http://schemas.microsoft.com/office/drawing/2014/main" id="{8F1249BB-2D61-334B-A9EB-CF745A3AFD9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68467" y="1281008"/>
                  <a:ext cx="864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t 13">
                  <a:extLst>
                    <a:ext uri="{FF2B5EF4-FFF2-40B4-BE49-F238E27FC236}">
                      <a16:creationId xmlns:a16="http://schemas.microsoft.com/office/drawing/2014/main" id="{C622E621-CE1E-7542-817B-55F9CC63347D}"/>
                    </a:ext>
                  </a:extLst>
                </p14:cNvPr>
                <p14:cNvContentPartPr/>
                <p14:nvPr/>
              </p14:nvContentPartPr>
              <p14:xfrm>
                <a:off x="1307547" y="1431488"/>
                <a:ext cx="142920" cy="45720"/>
              </p14:xfrm>
            </p:contentPart>
          </mc:Choice>
          <mc:Fallback xmlns="">
            <p:pic>
              <p:nvPicPr>
                <p:cNvPr id="14" name="Inkt 13">
                  <a:extLst>
                    <a:ext uri="{FF2B5EF4-FFF2-40B4-BE49-F238E27FC236}">
                      <a16:creationId xmlns:a16="http://schemas.microsoft.com/office/drawing/2014/main" id="{C622E621-CE1E-7542-817B-55F9CC6334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298907" y="1422488"/>
                  <a:ext cx="16056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t 15">
                  <a:extLst>
                    <a:ext uri="{FF2B5EF4-FFF2-40B4-BE49-F238E27FC236}">
                      <a16:creationId xmlns:a16="http://schemas.microsoft.com/office/drawing/2014/main" id="{1941A4F9-CF9E-B34B-8C66-1243C20BFBFB}"/>
                    </a:ext>
                  </a:extLst>
                </p14:cNvPr>
                <p14:cNvContentPartPr/>
                <p14:nvPr/>
              </p14:nvContentPartPr>
              <p14:xfrm>
                <a:off x="1508787" y="1299368"/>
                <a:ext cx="14400" cy="42840"/>
              </p14:xfrm>
            </p:contentPart>
          </mc:Choice>
          <mc:Fallback xmlns="">
            <p:pic>
              <p:nvPicPr>
                <p:cNvPr id="16" name="Inkt 15">
                  <a:extLst>
                    <a:ext uri="{FF2B5EF4-FFF2-40B4-BE49-F238E27FC236}">
                      <a16:creationId xmlns:a16="http://schemas.microsoft.com/office/drawing/2014/main" id="{1941A4F9-CF9E-B34B-8C66-1243C20BFBF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500147" y="1290728"/>
                  <a:ext cx="3204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t 17">
                  <a:extLst>
                    <a:ext uri="{FF2B5EF4-FFF2-40B4-BE49-F238E27FC236}">
                      <a16:creationId xmlns:a16="http://schemas.microsoft.com/office/drawing/2014/main" id="{0C6A3AFD-2EB8-6244-8359-C2C7498468D2}"/>
                    </a:ext>
                  </a:extLst>
                </p14:cNvPr>
                <p14:cNvContentPartPr/>
                <p14:nvPr/>
              </p14:nvContentPartPr>
              <p14:xfrm>
                <a:off x="1329507" y="1455968"/>
                <a:ext cx="73800" cy="6120"/>
              </p14:xfrm>
            </p:contentPart>
          </mc:Choice>
          <mc:Fallback xmlns="">
            <p:pic>
              <p:nvPicPr>
                <p:cNvPr id="18" name="Inkt 17">
                  <a:extLst>
                    <a:ext uri="{FF2B5EF4-FFF2-40B4-BE49-F238E27FC236}">
                      <a16:creationId xmlns:a16="http://schemas.microsoft.com/office/drawing/2014/main" id="{0C6A3AFD-2EB8-6244-8359-C2C7498468D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320507" y="1446968"/>
                  <a:ext cx="91440" cy="23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56512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7882359" y="2013995"/>
            <a:ext cx="401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 :P-Q-B-D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+mn-lt"/>
              </a:rPr>
              <a:t>Limburgse Vlaai: opdracht club 11 en 12</a:t>
            </a:r>
          </a:p>
        </p:txBody>
      </p:sp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352BB795-75EC-614C-8B21-0193ED847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4" y="1737360"/>
            <a:ext cx="5740400" cy="415060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6FCC1DC-E78E-4A46-961F-C80E236623BA}"/>
              </a:ext>
            </a:extLst>
          </p:cNvPr>
          <p:cNvSpPr txBox="1"/>
          <p:nvPr/>
        </p:nvSpPr>
        <p:spPr>
          <a:xfrm>
            <a:off x="7048982" y="2939970"/>
            <a:ext cx="2971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11. Rijd T nr.10</a:t>
            </a:r>
          </a:p>
          <a:p>
            <a:r>
              <a:rPr lang="nl-NL" dirty="0"/>
              <a:t>12. Door H van “ Herkenrade”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B631946B-BF94-0442-AFE0-4526D362A8AC}"/>
              </a:ext>
            </a:extLst>
          </p:cNvPr>
          <p:cNvGrpSpPr/>
          <p:nvPr/>
        </p:nvGrpSpPr>
        <p:grpSpPr>
          <a:xfrm>
            <a:off x="6317667" y="1908488"/>
            <a:ext cx="443520" cy="188640"/>
            <a:chOff x="6317667" y="1908488"/>
            <a:chExt cx="443520" cy="18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t 1">
                  <a:extLst>
                    <a:ext uri="{FF2B5EF4-FFF2-40B4-BE49-F238E27FC236}">
                      <a16:creationId xmlns:a16="http://schemas.microsoft.com/office/drawing/2014/main" id="{DD58F47C-CDD6-C246-9308-752DA5B981B9}"/>
                    </a:ext>
                  </a:extLst>
                </p14:cNvPr>
                <p14:cNvContentPartPr/>
                <p14:nvPr/>
              </p14:nvContentPartPr>
              <p14:xfrm>
                <a:off x="6317667" y="1908488"/>
                <a:ext cx="443520" cy="177480"/>
              </p14:xfrm>
            </p:contentPart>
          </mc:Choice>
          <mc:Fallback xmlns="">
            <p:pic>
              <p:nvPicPr>
                <p:cNvPr id="2" name="Inkt 1">
                  <a:extLst>
                    <a:ext uri="{FF2B5EF4-FFF2-40B4-BE49-F238E27FC236}">
                      <a16:creationId xmlns:a16="http://schemas.microsoft.com/office/drawing/2014/main" id="{DD58F47C-CDD6-C246-9308-752DA5B981B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08667" y="1899848"/>
                  <a:ext cx="46116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t 2">
                  <a:extLst>
                    <a:ext uri="{FF2B5EF4-FFF2-40B4-BE49-F238E27FC236}">
                      <a16:creationId xmlns:a16="http://schemas.microsoft.com/office/drawing/2014/main" id="{46EB0839-70E2-9447-86CC-7E27B20A3215}"/>
                    </a:ext>
                  </a:extLst>
                </p14:cNvPr>
                <p14:cNvContentPartPr/>
                <p14:nvPr/>
              </p14:nvContentPartPr>
              <p14:xfrm>
                <a:off x="6343947" y="1953848"/>
                <a:ext cx="41400" cy="50400"/>
              </p14:xfrm>
            </p:contentPart>
          </mc:Choice>
          <mc:Fallback xmlns="">
            <p:pic>
              <p:nvPicPr>
                <p:cNvPr id="3" name="Inkt 2">
                  <a:extLst>
                    <a:ext uri="{FF2B5EF4-FFF2-40B4-BE49-F238E27FC236}">
                      <a16:creationId xmlns:a16="http://schemas.microsoft.com/office/drawing/2014/main" id="{46EB0839-70E2-9447-86CC-7E27B20A321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335307" y="1944848"/>
                  <a:ext cx="5904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t 5">
                  <a:extLst>
                    <a:ext uri="{FF2B5EF4-FFF2-40B4-BE49-F238E27FC236}">
                      <a16:creationId xmlns:a16="http://schemas.microsoft.com/office/drawing/2014/main" id="{9D01B64B-9DFB-CE49-8440-50EEB5CB329E}"/>
                    </a:ext>
                  </a:extLst>
                </p14:cNvPr>
                <p14:cNvContentPartPr/>
                <p14:nvPr/>
              </p14:nvContentPartPr>
              <p14:xfrm>
                <a:off x="6374907" y="1920368"/>
                <a:ext cx="338040" cy="115200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9D01B64B-9DFB-CE49-8440-50EEB5CB329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66267" y="1911368"/>
                  <a:ext cx="35568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C61CF6C5-406E-6E45-9182-99EC8020A46D}"/>
                    </a:ext>
                  </a:extLst>
                </p14:cNvPr>
                <p14:cNvContentPartPr/>
                <p14:nvPr/>
              </p14:nvContentPartPr>
              <p14:xfrm>
                <a:off x="6353307" y="1932248"/>
                <a:ext cx="44640" cy="7020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C61CF6C5-406E-6E45-9182-99EC8020A46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344307" y="1923248"/>
                  <a:ext cx="6228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t 12">
                  <a:extLst>
                    <a:ext uri="{FF2B5EF4-FFF2-40B4-BE49-F238E27FC236}">
                      <a16:creationId xmlns:a16="http://schemas.microsoft.com/office/drawing/2014/main" id="{676CD698-F639-4C4C-B64E-8D3499895CD1}"/>
                    </a:ext>
                  </a:extLst>
                </p14:cNvPr>
                <p14:cNvContentPartPr/>
                <p14:nvPr/>
              </p14:nvContentPartPr>
              <p14:xfrm>
                <a:off x="6352947" y="2071208"/>
                <a:ext cx="62640" cy="25920"/>
              </p14:xfrm>
            </p:contentPart>
          </mc:Choice>
          <mc:Fallback xmlns="">
            <p:pic>
              <p:nvPicPr>
                <p:cNvPr id="13" name="Inkt 12">
                  <a:extLst>
                    <a:ext uri="{FF2B5EF4-FFF2-40B4-BE49-F238E27FC236}">
                      <a16:creationId xmlns:a16="http://schemas.microsoft.com/office/drawing/2014/main" id="{676CD698-F639-4C4C-B64E-8D3499895CD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44307" y="2062208"/>
                  <a:ext cx="8028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B1033F8E-BA1E-5144-AED7-7920414356EB}"/>
              </a:ext>
            </a:extLst>
          </p:cNvPr>
          <p:cNvGrpSpPr/>
          <p:nvPr/>
        </p:nvGrpSpPr>
        <p:grpSpPr>
          <a:xfrm>
            <a:off x="698787" y="6016448"/>
            <a:ext cx="398160" cy="187560"/>
            <a:chOff x="698787" y="6016448"/>
            <a:chExt cx="398160" cy="18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t 14">
                  <a:extLst>
                    <a:ext uri="{FF2B5EF4-FFF2-40B4-BE49-F238E27FC236}">
                      <a16:creationId xmlns:a16="http://schemas.microsoft.com/office/drawing/2014/main" id="{4FB49851-C8F5-BC43-BEF9-8D0B258F6DDB}"/>
                    </a:ext>
                  </a:extLst>
                </p14:cNvPr>
                <p14:cNvContentPartPr/>
                <p14:nvPr/>
              </p14:nvContentPartPr>
              <p14:xfrm>
                <a:off x="708147" y="6016448"/>
                <a:ext cx="388800" cy="108720"/>
              </p14:xfrm>
            </p:contentPart>
          </mc:Choice>
          <mc:Fallback xmlns="">
            <p:pic>
              <p:nvPicPr>
                <p:cNvPr id="15" name="Inkt 14">
                  <a:extLst>
                    <a:ext uri="{FF2B5EF4-FFF2-40B4-BE49-F238E27FC236}">
                      <a16:creationId xmlns:a16="http://schemas.microsoft.com/office/drawing/2014/main" id="{4FB49851-C8F5-BC43-BEF9-8D0B258F6DD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99147" y="6007808"/>
                  <a:ext cx="4064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t 15">
                  <a:extLst>
                    <a:ext uri="{FF2B5EF4-FFF2-40B4-BE49-F238E27FC236}">
                      <a16:creationId xmlns:a16="http://schemas.microsoft.com/office/drawing/2014/main" id="{E0E4F9E8-9C1F-0E4B-981F-145525F7562B}"/>
                    </a:ext>
                  </a:extLst>
                </p14:cNvPr>
                <p14:cNvContentPartPr/>
                <p14:nvPr/>
              </p14:nvContentPartPr>
              <p14:xfrm>
                <a:off x="702027" y="6047768"/>
                <a:ext cx="63720" cy="77760"/>
              </p14:xfrm>
            </p:contentPart>
          </mc:Choice>
          <mc:Fallback xmlns="">
            <p:pic>
              <p:nvPicPr>
                <p:cNvPr id="16" name="Inkt 15">
                  <a:extLst>
                    <a:ext uri="{FF2B5EF4-FFF2-40B4-BE49-F238E27FC236}">
                      <a16:creationId xmlns:a16="http://schemas.microsoft.com/office/drawing/2014/main" id="{E0E4F9E8-9C1F-0E4B-981F-145525F7562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93027" y="6039128"/>
                  <a:ext cx="813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t 16">
                  <a:extLst>
                    <a:ext uri="{FF2B5EF4-FFF2-40B4-BE49-F238E27FC236}">
                      <a16:creationId xmlns:a16="http://schemas.microsoft.com/office/drawing/2014/main" id="{B073291C-8147-2446-B093-99E0039DC51C}"/>
                    </a:ext>
                  </a:extLst>
                </p14:cNvPr>
                <p14:cNvContentPartPr/>
                <p14:nvPr/>
              </p14:nvContentPartPr>
              <p14:xfrm>
                <a:off x="698787" y="6137048"/>
                <a:ext cx="77400" cy="43200"/>
              </p14:xfrm>
            </p:contentPart>
          </mc:Choice>
          <mc:Fallback xmlns="">
            <p:pic>
              <p:nvPicPr>
                <p:cNvPr id="17" name="Inkt 16">
                  <a:extLst>
                    <a:ext uri="{FF2B5EF4-FFF2-40B4-BE49-F238E27FC236}">
                      <a16:creationId xmlns:a16="http://schemas.microsoft.com/office/drawing/2014/main" id="{B073291C-8147-2446-B093-99E0039DC51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89787" y="6128048"/>
                  <a:ext cx="950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kt 18">
                  <a:extLst>
                    <a:ext uri="{FF2B5EF4-FFF2-40B4-BE49-F238E27FC236}">
                      <a16:creationId xmlns:a16="http://schemas.microsoft.com/office/drawing/2014/main" id="{A0C42C52-A2EA-804E-947D-39D78F1AFCEC}"/>
                    </a:ext>
                  </a:extLst>
                </p14:cNvPr>
                <p14:cNvContentPartPr/>
                <p14:nvPr/>
              </p14:nvContentPartPr>
              <p14:xfrm>
                <a:off x="734067" y="6017888"/>
                <a:ext cx="332280" cy="124200"/>
              </p14:xfrm>
            </p:contentPart>
          </mc:Choice>
          <mc:Fallback xmlns="">
            <p:pic>
              <p:nvPicPr>
                <p:cNvPr id="19" name="Inkt 18">
                  <a:extLst>
                    <a:ext uri="{FF2B5EF4-FFF2-40B4-BE49-F238E27FC236}">
                      <a16:creationId xmlns:a16="http://schemas.microsoft.com/office/drawing/2014/main" id="{A0C42C52-A2EA-804E-947D-39D78F1AFCE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25427" y="6009248"/>
                  <a:ext cx="3499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1" name="Inkt 20">
                  <a:extLst>
                    <a:ext uri="{FF2B5EF4-FFF2-40B4-BE49-F238E27FC236}">
                      <a16:creationId xmlns:a16="http://schemas.microsoft.com/office/drawing/2014/main" id="{D18C2AF6-E694-7440-B7E2-EF71A0C6D70F}"/>
                    </a:ext>
                  </a:extLst>
                </p14:cNvPr>
                <p14:cNvContentPartPr/>
                <p14:nvPr/>
              </p14:nvContentPartPr>
              <p14:xfrm>
                <a:off x="727947" y="6026168"/>
                <a:ext cx="56880" cy="78120"/>
              </p14:xfrm>
            </p:contentPart>
          </mc:Choice>
          <mc:Fallback xmlns="">
            <p:pic>
              <p:nvPicPr>
                <p:cNvPr id="21" name="Inkt 20">
                  <a:extLst>
                    <a:ext uri="{FF2B5EF4-FFF2-40B4-BE49-F238E27FC236}">
                      <a16:creationId xmlns:a16="http://schemas.microsoft.com/office/drawing/2014/main" id="{D18C2AF6-E694-7440-B7E2-EF71A0C6D70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19307" y="6017528"/>
                  <a:ext cx="7452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3" name="Inkt 22">
                  <a:extLst>
                    <a:ext uri="{FF2B5EF4-FFF2-40B4-BE49-F238E27FC236}">
                      <a16:creationId xmlns:a16="http://schemas.microsoft.com/office/drawing/2014/main" id="{B95C00B0-9398-6146-96D1-F80BE14692AD}"/>
                    </a:ext>
                  </a:extLst>
                </p14:cNvPr>
                <p14:cNvContentPartPr/>
                <p14:nvPr/>
              </p14:nvContentPartPr>
              <p14:xfrm>
                <a:off x="727947" y="6161888"/>
                <a:ext cx="64440" cy="42120"/>
              </p14:xfrm>
            </p:contentPart>
          </mc:Choice>
          <mc:Fallback xmlns="">
            <p:pic>
              <p:nvPicPr>
                <p:cNvPr id="23" name="Inkt 22">
                  <a:extLst>
                    <a:ext uri="{FF2B5EF4-FFF2-40B4-BE49-F238E27FC236}">
                      <a16:creationId xmlns:a16="http://schemas.microsoft.com/office/drawing/2014/main" id="{B95C00B0-9398-6146-96D1-F80BE14692A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18947" y="6153248"/>
                  <a:ext cx="82080" cy="59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09472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Limburgse Vlaai: opdracht club 13 en 14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3078E5B-F554-F448-B70C-7B2CB691A081}"/>
              </a:ext>
            </a:extLst>
          </p:cNvPr>
          <p:cNvSpPr txBox="1"/>
          <p:nvPr/>
        </p:nvSpPr>
        <p:spPr>
          <a:xfrm>
            <a:off x="7882359" y="2013995"/>
            <a:ext cx="401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Controleletters :C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95F21B3-203D-A742-974E-3DB63F21AB9E}"/>
              </a:ext>
            </a:extLst>
          </p:cNvPr>
          <p:cNvSpPr txBox="1">
            <a:spLocks/>
          </p:cNvSpPr>
          <p:nvPr/>
        </p:nvSpPr>
        <p:spPr>
          <a:xfrm>
            <a:off x="838200" y="187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FCC1DC-E78E-4A46-961F-C80E236623BA}"/>
              </a:ext>
            </a:extLst>
          </p:cNvPr>
          <p:cNvSpPr txBox="1"/>
          <p:nvPr/>
        </p:nvSpPr>
        <p:spPr>
          <a:xfrm>
            <a:off x="7048982" y="2939970"/>
            <a:ext cx="2009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Opdracht:</a:t>
            </a:r>
          </a:p>
          <a:p>
            <a:r>
              <a:rPr lang="nl-NL" dirty="0"/>
              <a:t>13. Langs “DHRC”</a:t>
            </a:r>
          </a:p>
          <a:p>
            <a:r>
              <a:rPr lang="nl-NL" dirty="0"/>
              <a:t>14. Langs “Kasteel”</a:t>
            </a:r>
          </a:p>
        </p:txBody>
      </p:sp>
      <p:pic>
        <p:nvPicPr>
          <p:cNvPr id="6" name="Afbeelding 5" descr="Afbeelding met tekst, kaart&#10;&#10;Automatisch gegenereerde beschrijving">
            <a:extLst>
              <a:ext uri="{FF2B5EF4-FFF2-40B4-BE49-F238E27FC236}">
                <a16:creationId xmlns:a16="http://schemas.microsoft.com/office/drawing/2014/main" id="{38F068B7-F54F-F44B-9B56-BDED15B14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9" y="1357312"/>
            <a:ext cx="6749374" cy="43576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429AF8B2-8DE9-8E44-A691-2239A30DEAB8}"/>
                  </a:ext>
                </a:extLst>
              </p14:cNvPr>
              <p14:cNvContentPartPr/>
              <p14:nvPr/>
            </p14:nvContentPartPr>
            <p14:xfrm>
              <a:off x="7088564" y="2417888"/>
              <a:ext cx="219600" cy="258120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429AF8B2-8DE9-8E44-A691-2239A30DEA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79924" y="2408888"/>
                <a:ext cx="237240" cy="27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ep 12">
            <a:extLst>
              <a:ext uri="{FF2B5EF4-FFF2-40B4-BE49-F238E27FC236}">
                <a16:creationId xmlns:a16="http://schemas.microsoft.com/office/drawing/2014/main" id="{4484FBCD-E5B6-374D-BFF5-BCC41219E313}"/>
              </a:ext>
            </a:extLst>
          </p:cNvPr>
          <p:cNvGrpSpPr/>
          <p:nvPr/>
        </p:nvGrpSpPr>
        <p:grpSpPr>
          <a:xfrm>
            <a:off x="1634924" y="1086968"/>
            <a:ext cx="153000" cy="214920"/>
            <a:chOff x="1634924" y="1086968"/>
            <a:chExt cx="153000" cy="21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86998D62-8385-AB45-AE64-0D640EB2D417}"/>
                    </a:ext>
                  </a:extLst>
                </p14:cNvPr>
                <p14:cNvContentPartPr/>
                <p14:nvPr/>
              </p14:nvContentPartPr>
              <p14:xfrm>
                <a:off x="1684964" y="1086968"/>
                <a:ext cx="39960" cy="20052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86998D62-8385-AB45-AE64-0D640EB2D41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75964" y="1078328"/>
                  <a:ext cx="576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91338C61-744C-D64F-ACA3-593A26A9C8E2}"/>
                    </a:ext>
                  </a:extLst>
                </p14:cNvPr>
                <p14:cNvContentPartPr/>
                <p14:nvPr/>
              </p14:nvContentPartPr>
              <p14:xfrm>
                <a:off x="1634924" y="1237088"/>
                <a:ext cx="153000" cy="64800"/>
              </p14:xfrm>
            </p:contentPart>
          </mc:Choice>
          <mc:Fallback xmlns="">
            <p:pic>
              <p:nvPicPr>
                <p:cNvPr id="12" name="Inkt 11">
                  <a:extLst>
                    <a:ext uri="{FF2B5EF4-FFF2-40B4-BE49-F238E27FC236}">
                      <a16:creationId xmlns:a16="http://schemas.microsoft.com/office/drawing/2014/main" id="{91338C61-744C-D64F-ACA3-593A26A9C8E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25924" y="1228448"/>
                  <a:ext cx="170640" cy="8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26AE311E-A9CA-FA4A-9BBB-AFE1321F11C8}"/>
                  </a:ext>
                </a:extLst>
              </p14:cNvPr>
              <p14:cNvContentPartPr/>
              <p14:nvPr/>
            </p14:nvContentPartPr>
            <p14:xfrm>
              <a:off x="975764" y="1585568"/>
              <a:ext cx="734040" cy="519120"/>
            </p14:xfrm>
          </p:contentPart>
        </mc:Choice>
        <mc:Fallback xmlns=""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26AE311E-A9CA-FA4A-9BBB-AFE1321F11C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6764" y="1576928"/>
                <a:ext cx="751680" cy="53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378B8713-CC13-494E-BC9F-08CE5C5521B2}"/>
                  </a:ext>
                </a:extLst>
              </p14:cNvPr>
              <p14:cNvContentPartPr/>
              <p14:nvPr/>
            </p14:nvContentPartPr>
            <p14:xfrm>
              <a:off x="1322084" y="4226168"/>
              <a:ext cx="1047960" cy="541080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378B8713-CC13-494E-BC9F-08CE5C5521B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13084" y="4217528"/>
                <a:ext cx="1065600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899B0310-D737-C942-B23A-2826EE000A5F}"/>
                  </a:ext>
                </a:extLst>
              </p14:cNvPr>
              <p14:cNvContentPartPr/>
              <p14:nvPr/>
            </p14:nvContentPartPr>
            <p14:xfrm>
              <a:off x="3864764" y="4101248"/>
              <a:ext cx="1305000" cy="568440"/>
            </p14:xfrm>
          </p:contentPart>
        </mc:Choice>
        <mc:Fallback xmlns=""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899B0310-D737-C942-B23A-2826EE000A5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55764" y="4092248"/>
                <a:ext cx="1322640" cy="58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ep 4">
            <a:extLst>
              <a:ext uri="{FF2B5EF4-FFF2-40B4-BE49-F238E27FC236}">
                <a16:creationId xmlns:a16="http://schemas.microsoft.com/office/drawing/2014/main" id="{E40A3080-B13C-5F4C-A806-754890BF05B6}"/>
              </a:ext>
            </a:extLst>
          </p:cNvPr>
          <p:cNvGrpSpPr/>
          <p:nvPr/>
        </p:nvGrpSpPr>
        <p:grpSpPr>
          <a:xfrm>
            <a:off x="7088067" y="2436248"/>
            <a:ext cx="232560" cy="253080"/>
            <a:chOff x="7088067" y="2436248"/>
            <a:chExt cx="232560" cy="25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" name="Inkt 1">
                  <a:extLst>
                    <a:ext uri="{FF2B5EF4-FFF2-40B4-BE49-F238E27FC236}">
                      <a16:creationId xmlns:a16="http://schemas.microsoft.com/office/drawing/2014/main" id="{CCA68111-7E60-BC49-8034-40393F01B4ED}"/>
                    </a:ext>
                  </a:extLst>
                </p14:cNvPr>
                <p14:cNvContentPartPr/>
                <p14:nvPr/>
              </p14:nvContentPartPr>
              <p14:xfrm>
                <a:off x="7088067" y="2436608"/>
                <a:ext cx="184320" cy="252720"/>
              </p14:xfrm>
            </p:contentPart>
          </mc:Choice>
          <mc:Fallback xmlns="">
            <p:pic>
              <p:nvPicPr>
                <p:cNvPr id="2" name="Inkt 1">
                  <a:extLst>
                    <a:ext uri="{FF2B5EF4-FFF2-40B4-BE49-F238E27FC236}">
                      <a16:creationId xmlns:a16="http://schemas.microsoft.com/office/drawing/2014/main" id="{CCA68111-7E60-BC49-8034-40393F01B4E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079067" y="2427608"/>
                  <a:ext cx="20196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" name="Inkt 2">
                  <a:extLst>
                    <a:ext uri="{FF2B5EF4-FFF2-40B4-BE49-F238E27FC236}">
                      <a16:creationId xmlns:a16="http://schemas.microsoft.com/office/drawing/2014/main" id="{F88B1901-6C8D-5B4D-8795-7F679803B7B2}"/>
                    </a:ext>
                  </a:extLst>
                </p14:cNvPr>
                <p14:cNvContentPartPr/>
                <p14:nvPr/>
              </p14:nvContentPartPr>
              <p14:xfrm>
                <a:off x="7153227" y="2436248"/>
                <a:ext cx="167400" cy="139320"/>
              </p14:xfrm>
            </p:contentPart>
          </mc:Choice>
          <mc:Fallback xmlns="">
            <p:pic>
              <p:nvPicPr>
                <p:cNvPr id="3" name="Inkt 2">
                  <a:extLst>
                    <a:ext uri="{FF2B5EF4-FFF2-40B4-BE49-F238E27FC236}">
                      <a16:creationId xmlns:a16="http://schemas.microsoft.com/office/drawing/2014/main" id="{F88B1901-6C8D-5B4D-8795-7F679803B7B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144227" y="2427248"/>
                  <a:ext cx="185040" cy="15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F2DF7996-F477-314E-B8F4-7F8ED183EEB9}"/>
              </a:ext>
            </a:extLst>
          </p:cNvPr>
          <p:cNvGrpSpPr/>
          <p:nvPr/>
        </p:nvGrpSpPr>
        <p:grpSpPr>
          <a:xfrm>
            <a:off x="1616787" y="1107848"/>
            <a:ext cx="204480" cy="193680"/>
            <a:chOff x="1616787" y="1107848"/>
            <a:chExt cx="204480" cy="19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t 16">
                  <a:extLst>
                    <a:ext uri="{FF2B5EF4-FFF2-40B4-BE49-F238E27FC236}">
                      <a16:creationId xmlns:a16="http://schemas.microsoft.com/office/drawing/2014/main" id="{FED30715-5D76-814C-90DD-D4D676090D66}"/>
                    </a:ext>
                  </a:extLst>
                </p14:cNvPr>
                <p14:cNvContentPartPr/>
                <p14:nvPr/>
              </p14:nvContentPartPr>
              <p14:xfrm>
                <a:off x="1694547" y="1107848"/>
                <a:ext cx="39600" cy="169920"/>
              </p14:xfrm>
            </p:contentPart>
          </mc:Choice>
          <mc:Fallback xmlns="">
            <p:pic>
              <p:nvPicPr>
                <p:cNvPr id="17" name="Inkt 16">
                  <a:extLst>
                    <a:ext uri="{FF2B5EF4-FFF2-40B4-BE49-F238E27FC236}">
                      <a16:creationId xmlns:a16="http://schemas.microsoft.com/office/drawing/2014/main" id="{FED30715-5D76-814C-90DD-D4D676090D6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685907" y="1099208"/>
                  <a:ext cx="5724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t 17">
                  <a:extLst>
                    <a:ext uri="{FF2B5EF4-FFF2-40B4-BE49-F238E27FC236}">
                      <a16:creationId xmlns:a16="http://schemas.microsoft.com/office/drawing/2014/main" id="{1473DB57-5AA8-9A4D-BA95-6748D484EE89}"/>
                    </a:ext>
                  </a:extLst>
                </p14:cNvPr>
                <p14:cNvContentPartPr/>
                <p14:nvPr/>
              </p14:nvContentPartPr>
              <p14:xfrm>
                <a:off x="1616787" y="1200728"/>
                <a:ext cx="78120" cy="63000"/>
              </p14:xfrm>
            </p:contentPart>
          </mc:Choice>
          <mc:Fallback xmlns="">
            <p:pic>
              <p:nvPicPr>
                <p:cNvPr id="18" name="Inkt 17">
                  <a:extLst>
                    <a:ext uri="{FF2B5EF4-FFF2-40B4-BE49-F238E27FC236}">
                      <a16:creationId xmlns:a16="http://schemas.microsoft.com/office/drawing/2014/main" id="{1473DB57-5AA8-9A4D-BA95-6748D484EE8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08147" y="1192088"/>
                  <a:ext cx="957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t 19">
                  <a:extLst>
                    <a:ext uri="{FF2B5EF4-FFF2-40B4-BE49-F238E27FC236}">
                      <a16:creationId xmlns:a16="http://schemas.microsoft.com/office/drawing/2014/main" id="{51BE599B-8C08-8842-B51C-9AED201EE659}"/>
                    </a:ext>
                  </a:extLst>
                </p14:cNvPr>
                <p14:cNvContentPartPr/>
                <p14:nvPr/>
              </p14:nvContentPartPr>
              <p14:xfrm>
                <a:off x="1729107" y="1265888"/>
                <a:ext cx="92160" cy="35640"/>
              </p14:xfrm>
            </p:contentPart>
          </mc:Choice>
          <mc:Fallback xmlns="">
            <p:pic>
              <p:nvPicPr>
                <p:cNvPr id="20" name="Inkt 19">
                  <a:extLst>
                    <a:ext uri="{FF2B5EF4-FFF2-40B4-BE49-F238E27FC236}">
                      <a16:creationId xmlns:a16="http://schemas.microsoft.com/office/drawing/2014/main" id="{51BE599B-8C08-8842-B51C-9AED201EE65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720467" y="1257248"/>
                  <a:ext cx="109800" cy="53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300763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806</Words>
  <Application>Microsoft Office PowerPoint</Application>
  <PresentationFormat>Breedbeeld</PresentationFormat>
  <Paragraphs>154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Kantoorthema</vt:lpstr>
      <vt:lpstr>Limburgse Vlaai</vt:lpstr>
      <vt:lpstr>Limburgse Vlaai: opdracht club 1,2,3 en 4</vt:lpstr>
      <vt:lpstr>Limburgse Vlaai: opdracht club 5</vt:lpstr>
      <vt:lpstr>Limburgse Vlaai : opdracht club 6  </vt:lpstr>
      <vt:lpstr>Limburgse Vlaai: opdracht club 7</vt:lpstr>
      <vt:lpstr>Limburgse Vlaai: opdracht club 7 en 8</vt:lpstr>
      <vt:lpstr>Limburgse Vlaai: opdracht club 9 en 10</vt:lpstr>
      <vt:lpstr>PowerPoint-presentatie</vt:lpstr>
      <vt:lpstr>Limburgse Vlaai: opdracht club 13 en 14</vt:lpstr>
      <vt:lpstr>Limburgse Vlaai: opdracht club 15 en 16</vt:lpstr>
      <vt:lpstr>Limburgse Vlaai: opdracht club 17 en 18</vt:lpstr>
      <vt:lpstr>Limburgse Vlaai: opdracht club 19</vt:lpstr>
      <vt:lpstr>Limburgse Vlaai: opdracht club 20</vt:lpstr>
      <vt:lpstr>Limburgse Vlaai: opdracht club 21</vt:lpstr>
      <vt:lpstr>Limburgse Vlaai: opdracht club 21 en 22</vt:lpstr>
      <vt:lpstr>Limburgse Vlaai: opdracht club 23</vt:lpstr>
      <vt:lpstr>Limburgse Vlaai: opdracht club 24</vt:lpstr>
      <vt:lpstr>PowerPoint-presentatie</vt:lpstr>
      <vt:lpstr>Limburgse Vlaai: opdracht sport 1,2,3 en 4</vt:lpstr>
      <vt:lpstr>Limburgse Vlaai: opdracht sport 5</vt:lpstr>
      <vt:lpstr>Limburgse Vlaai : opdracht sport 6  </vt:lpstr>
      <vt:lpstr>Limburgse Vlaai: opdracht sport 7</vt:lpstr>
      <vt:lpstr>Limburgse Vlaai: opdracht sport 7</vt:lpstr>
      <vt:lpstr>Limburgse Vlaai: opdracht sport 8,9 en 10</vt:lpstr>
      <vt:lpstr>Limburgse Vlaai: opdracht sport 11 en 12</vt:lpstr>
      <vt:lpstr>Limburgse Vlaai: opdracht sport 13,14 en 15</vt:lpstr>
      <vt:lpstr>Limburgse Vlaai: opdracht sport 16,17 en 18</vt:lpstr>
      <vt:lpstr>Limburgse Vlaai: opdracht sport 19 en 20</vt:lpstr>
      <vt:lpstr>Limburgse Vlaai: opdracht sport 21en 22</vt:lpstr>
      <vt:lpstr>Limburgse Vlaai: opdracht sport 23 en 24</vt:lpstr>
      <vt:lpstr>Limburgse Vlaai: opdracht sport 25 en 26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Flipje in Tiel         </dc:title>
  <dc:creator>nico slappendel</dc:creator>
  <cp:lastModifiedBy>Fred Hak</cp:lastModifiedBy>
  <cp:revision>61</cp:revision>
  <dcterms:created xsi:type="dcterms:W3CDTF">2020-07-05T19:03:08Z</dcterms:created>
  <dcterms:modified xsi:type="dcterms:W3CDTF">2020-08-13T10:08:16Z</dcterms:modified>
</cp:coreProperties>
</file>